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19"/>
  </p:notesMasterIdLst>
  <p:sldIdLst>
    <p:sldId id="256" r:id="rId3"/>
    <p:sldId id="286" r:id="rId4"/>
    <p:sldId id="289" r:id="rId5"/>
    <p:sldId id="287" r:id="rId6"/>
    <p:sldId id="290" r:id="rId7"/>
    <p:sldId id="291" r:id="rId8"/>
    <p:sldId id="295" r:id="rId9"/>
    <p:sldId id="292" r:id="rId10"/>
    <p:sldId id="294" r:id="rId11"/>
    <p:sldId id="293" r:id="rId12"/>
    <p:sldId id="273" r:id="rId13"/>
    <p:sldId id="272" r:id="rId14"/>
    <p:sldId id="274" r:id="rId15"/>
    <p:sldId id="277" r:id="rId16"/>
    <p:sldId id="276" r:id="rId17"/>
    <p:sldId id="28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95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計算機實習 </a:t>
            </a:r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pic>
        <p:nvPicPr>
          <p:cNvPr id="7170" name="Picture 2" descr="C:\Users\ZSheng\Downloads\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35" y="2695514"/>
            <a:ext cx="2744321" cy="30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ZSheng\Downloads\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05" y="1985060"/>
            <a:ext cx="4463471" cy="3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ZSheng\Downloads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65" y="2695514"/>
            <a:ext cx="1062104" cy="294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754659"/>
            <a:ext cx="10500829" cy="4619247"/>
          </a:xfrm>
        </p:spPr>
        <p:txBody>
          <a:bodyPr/>
          <a:lstStyle/>
          <a:p>
            <a:r>
              <a:rPr lang="zh-TW" altLang="en-US" dirty="0" smtClean="0"/>
              <a:t>目標</a:t>
            </a:r>
            <a:r>
              <a:rPr lang="zh-TW" altLang="en-US" dirty="0" smtClean="0"/>
              <a:t>：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建立一個名為“ </a:t>
            </a:r>
            <a:r>
              <a:rPr lang="en-US" altLang="zh-CN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create_file</a:t>
            </a:r>
            <a:r>
              <a:rPr lang="en-US" altLang="zh-CN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讓使用者輸入檔名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檔名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.txt)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與一段字串，程式會創建一個文本檔，並將字串寫入檔案中。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最後輸出所創建的文本檔名，還有文本檔中的內容。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繳交</a:t>
            </a:r>
            <a:r>
              <a:rPr lang="zh-TW" altLang="en-US" dirty="0"/>
              <a:t>截止日期：</a:t>
            </a:r>
            <a:r>
              <a:rPr lang="en-US" altLang="zh-TW" sz="2800" dirty="0" smtClean="0">
                <a:solidFill>
                  <a:srgbClr val="FF0000"/>
                </a:solidFill>
              </a:rPr>
              <a:t>2020/10/16  </a:t>
            </a:r>
            <a:r>
              <a:rPr lang="en-US" altLang="zh-TW" sz="2800" dirty="0" smtClean="0">
                <a:solidFill>
                  <a:srgbClr val="FF0000"/>
                </a:solidFill>
              </a:rPr>
              <a:t>23:55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9219" name="Picture 3" descr="C:\Users\ZSheng\Downloads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41" y="3360436"/>
            <a:ext cx="4348626" cy="22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ZSheng\Downloads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84" y="3470693"/>
            <a:ext cx="34004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3" name="Picture 2" descr="C:\Users\ZSheng\Downloads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87" y="2792940"/>
            <a:ext cx="6780509" cy="25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65954" y="2011683"/>
            <a:ext cx="532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*請將執行結果與</a:t>
            </a:r>
            <a:r>
              <a:rPr lang="en-US" altLang="zh-CN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檔放在一起截圖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1026" name="Picture 2" descr="C:\Users\ZSheng\Downloads\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49" y="1392920"/>
            <a:ext cx="2418396" cy="19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Sheng\Downloads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68" y="2123277"/>
            <a:ext cx="2570873" cy="13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Sheng\Downloads\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09" y="4521267"/>
            <a:ext cx="2570873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ZSheng\Downloads\8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48" y="4452460"/>
            <a:ext cx="2484259" cy="15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3928004" y="3630304"/>
            <a:ext cx="0" cy="644736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187547" y="3552966"/>
            <a:ext cx="0" cy="644736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2156"/>
          </a:xfrm>
        </p:spPr>
        <p:txBody>
          <a:bodyPr/>
          <a:lstStyle/>
          <a:p>
            <a:r>
              <a:rPr lang="en-US" altLang="zh-TW" dirty="0"/>
              <a:t>Functions</a:t>
            </a:r>
            <a:endParaRPr lang="zh-TW" altLang="en-US" dirty="0"/>
          </a:p>
        </p:txBody>
      </p:sp>
      <p:pic>
        <p:nvPicPr>
          <p:cNvPr id="2050" name="Picture 2" descr="C:\Users\ZSheng\Downloads\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6" y="1801003"/>
            <a:ext cx="1960828" cy="19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Sheng\Downloads\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84" y="1848795"/>
            <a:ext cx="2004328" cy="223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Sheng\Downloads\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62" y="1848795"/>
            <a:ext cx="1884620" cy="21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Sheng\Downloads\9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95" y="1848845"/>
            <a:ext cx="2517345" cy="20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ZSheng\Downloads\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57" y="4627698"/>
            <a:ext cx="3440129" cy="159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ZSheng\Downloads\9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39" y="5021046"/>
            <a:ext cx="2073156" cy="12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952748" y="4085934"/>
            <a:ext cx="0" cy="644736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803400" y="4085934"/>
            <a:ext cx="1269239" cy="813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145795" y="4087677"/>
            <a:ext cx="1020442" cy="81186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675279" y="3937706"/>
            <a:ext cx="0" cy="644736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469030" y="1265110"/>
            <a:ext cx="66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O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74847" y="1265110"/>
            <a:ext cx="66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O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70097" y="1264070"/>
            <a:ext cx="66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B050"/>
                </a:solidFill>
              </a:rPr>
              <a:t>O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403306" y="1216228"/>
            <a:ext cx="56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</a:t>
            </a:r>
            <a:r>
              <a:rPr lang="en-US" altLang="zh-CN" dirty="0" smtClean="0"/>
              <a:t>handling - read file</a:t>
            </a:r>
            <a:endParaRPr lang="zh-TW" altLang="en-US" dirty="0"/>
          </a:p>
        </p:txBody>
      </p:sp>
      <p:pic>
        <p:nvPicPr>
          <p:cNvPr id="3074" name="Picture 2" descr="C:\Users\ZSheng\Downloads\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5" y="4391959"/>
            <a:ext cx="2836840" cy="159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Sheng\Downloads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45" y="3309697"/>
            <a:ext cx="1760162" cy="10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ZSheng\Downloads\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29" y="1999833"/>
            <a:ext cx="4838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98494" y="3691735"/>
            <a:ext cx="8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771620" y="3663017"/>
            <a:ext cx="753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 descr="C:\Users\ZSheng\Downloads\1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7" y="1999833"/>
            <a:ext cx="2992395" cy="15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</a:t>
            </a:r>
            <a:r>
              <a:rPr lang="en-US" altLang="zh-CN" dirty="0"/>
              <a:t>handling</a:t>
            </a:r>
            <a:endParaRPr lang="zh-TW" altLang="en-US" dirty="0"/>
          </a:p>
        </p:txBody>
      </p:sp>
      <p:pic>
        <p:nvPicPr>
          <p:cNvPr id="4098" name="Picture 2" descr="C:\Users\ZSheng\Downloads\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17" y="2376204"/>
            <a:ext cx="3928952" cy="15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Sheng\Downloads\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17" y="602030"/>
            <a:ext cx="3786990" cy="154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ZSheng\Downloads\118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23" y="1841686"/>
            <a:ext cx="3050590" cy="16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ZSheng\Downloads\1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56" y="4566398"/>
            <a:ext cx="5267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3133165" y="3644153"/>
            <a:ext cx="336176" cy="699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8093000" y="1582828"/>
            <a:ext cx="1492624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301253" y="2122380"/>
            <a:ext cx="77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574168" y="3585852"/>
            <a:ext cx="77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87856" y="3853044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pic>
        <p:nvPicPr>
          <p:cNvPr id="4102" name="Picture 6" descr="C:\Users\ZSheng\Downloads\11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09"/>
          <a:stretch/>
        </p:blipFill>
        <p:spPr bwMode="auto">
          <a:xfrm>
            <a:off x="7412534" y="5468564"/>
            <a:ext cx="4346180" cy="4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368943" y="5022014"/>
            <a:ext cx="13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Solution: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7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</a:t>
            </a:r>
            <a:r>
              <a:rPr lang="en-US" altLang="zh-CN" dirty="0"/>
              <a:t>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675964"/>
            <a:ext cx="10058400" cy="349623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"r" 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Read - Default value. Opens a file for reading, error if the file does not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 - Append - Opens a file for appending, creates the file if it does not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"w" 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Write - Opens a file for writing, creates the file if it does not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"x" 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Create - Creates the specified file, returns an error if the file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4" name="Picture 6" descr="C:\Users\ZSheng\Downloads\1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10"/>
          <a:stretch/>
        </p:blipFill>
        <p:spPr bwMode="auto">
          <a:xfrm>
            <a:off x="6335629" y="1377870"/>
            <a:ext cx="3400041" cy="3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9036423" y="1746184"/>
            <a:ext cx="470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</a:t>
            </a:r>
            <a:r>
              <a:rPr lang="en-US" altLang="zh-CN" dirty="0" smtClean="0"/>
              <a:t>handling – write file</a:t>
            </a:r>
            <a:endParaRPr lang="zh-TW" altLang="en-US" dirty="0"/>
          </a:p>
        </p:txBody>
      </p:sp>
      <p:pic>
        <p:nvPicPr>
          <p:cNvPr id="8195" name="Picture 3" descr="C:\Users\ZSheng\Downloads\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54"/>
          <a:stretch/>
        </p:blipFill>
        <p:spPr bwMode="auto">
          <a:xfrm>
            <a:off x="1479176" y="2843468"/>
            <a:ext cx="3887881" cy="12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ZSheng\Downloads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71" y="2405249"/>
            <a:ext cx="4038600" cy="26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768789" y="3330015"/>
            <a:ext cx="658905" cy="26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0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pic>
        <p:nvPicPr>
          <p:cNvPr id="5122" name="Picture 2" descr="C:\Users\ZSheng\Downloads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74" y="2391614"/>
            <a:ext cx="3135013" cy="300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ZSheng\Downloads\44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275486" y="3058499"/>
            <a:ext cx="1747831" cy="23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ZSheng\Downloads\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46" y="824379"/>
            <a:ext cx="3711741" cy="115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ZSheng\Downloads\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77" y="2179181"/>
            <a:ext cx="1661680" cy="40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split</a:t>
            </a:r>
            <a:endParaRPr lang="zh-TW" altLang="en-US" dirty="0"/>
          </a:p>
        </p:txBody>
      </p:sp>
      <p:pic>
        <p:nvPicPr>
          <p:cNvPr id="6149" name="Picture 5" descr="C:\Users\ZSheng\Downloads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68" y="3510803"/>
            <a:ext cx="3134380" cy="16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ZSheng\Downloads\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32" y="4132433"/>
            <a:ext cx="3751728" cy="3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110489" y="4168580"/>
            <a:ext cx="605118" cy="225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72452" y="2326349"/>
            <a:ext cx="384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Split a string into a list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161</Words>
  <Application>Microsoft Office PowerPoint</Application>
  <PresentationFormat>自訂</PresentationFormat>
  <Paragraphs>62</Paragraphs>
  <Slides>16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HDOfficeLightV0</vt:lpstr>
      <vt:lpstr>木刻字型</vt:lpstr>
      <vt:lpstr>計算機實習 03</vt:lpstr>
      <vt:lpstr>Functions</vt:lpstr>
      <vt:lpstr>Functions</vt:lpstr>
      <vt:lpstr>File handling - read file</vt:lpstr>
      <vt:lpstr>File handling</vt:lpstr>
      <vt:lpstr>File handling</vt:lpstr>
      <vt:lpstr>File handling – write file</vt:lpstr>
      <vt:lpstr>String</vt:lpstr>
      <vt:lpstr>String - split</vt:lpstr>
      <vt:lpstr>list</vt:lpstr>
      <vt:lpstr>課堂練習03</vt:lpstr>
      <vt:lpstr>練習03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137</cp:revision>
  <dcterms:created xsi:type="dcterms:W3CDTF">2019-09-17T01:59:49Z</dcterms:created>
  <dcterms:modified xsi:type="dcterms:W3CDTF">2020-10-15T12:36:24Z</dcterms:modified>
</cp:coreProperties>
</file>