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16"/>
  </p:notesMasterIdLst>
  <p:sldIdLst>
    <p:sldId id="256" r:id="rId3"/>
    <p:sldId id="304" r:id="rId4"/>
    <p:sldId id="299" r:id="rId5"/>
    <p:sldId id="301" r:id="rId6"/>
    <p:sldId id="302" r:id="rId7"/>
    <p:sldId id="300" r:id="rId8"/>
    <p:sldId id="303" r:id="rId9"/>
    <p:sldId id="273" r:id="rId10"/>
    <p:sldId id="272" r:id="rId11"/>
    <p:sldId id="274" r:id="rId12"/>
    <p:sldId id="277" r:id="rId13"/>
    <p:sldId id="276" r:id="rId14"/>
    <p:sldId id="28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2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0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2020/10/30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2050" name="Picture 2" descr="C:\Users\ZSheng\Downloads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07" y="2369910"/>
            <a:ext cx="3356449" cy="26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pic>
        <p:nvPicPr>
          <p:cNvPr id="1026" name="Picture 2" descr="C:\Users\ZSheng\Downloads\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8" y="2421424"/>
            <a:ext cx="2005292" cy="384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Sheng\Downloads\11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593" y="3179548"/>
            <a:ext cx="1140388" cy="23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568146" y="2421425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666067" y="4762006"/>
            <a:ext cx="2007867" cy="126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5023262" y="4358246"/>
            <a:ext cx="1662547" cy="60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57953" y="3879234"/>
            <a:ext cx="1592231" cy="9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666067" y="2830325"/>
            <a:ext cx="2019742" cy="85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8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6924" y="2121408"/>
            <a:ext cx="9311323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變數可視範圍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Scope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4584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全域變數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Global Variable</a:t>
            </a:r>
          </a:p>
          <a:p>
            <a:pPr marL="104584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區域變數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Local Variable</a:t>
            </a:r>
          </a:p>
          <a:p>
            <a:pPr marL="104584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區塊變數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Block Variable</a:t>
            </a:r>
          </a:p>
          <a:p>
            <a:pPr marL="104584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靜態變數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Static Variable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C++ &amp; Java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4584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45845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35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宣告在主函式、副函式之外的變數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可視範圍：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整個程式都可以呼叫、存取使用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Picture 2" descr="C:\Users\ZSheng\Downloads\9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2"/>
          <a:stretch/>
        </p:blipFill>
        <p:spPr bwMode="auto">
          <a:xfrm>
            <a:off x="4051814" y="3075193"/>
            <a:ext cx="2348986" cy="34498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51814" y="3075193"/>
            <a:ext cx="1341912" cy="29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545778" y="3223635"/>
            <a:ext cx="1496290" cy="351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160823" y="3402643"/>
            <a:ext cx="225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Global variable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07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135B538-DD33-41CF-922A-E3DC1D770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"/>
          <a:stretch/>
        </p:blipFill>
        <p:spPr>
          <a:xfrm>
            <a:off x="8057809" y="3295268"/>
            <a:ext cx="3939489" cy="18794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一般我們宣告在主函式、副函式之內的變數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可視範圍：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只能夠在宣告區域變數的函式中使用，其他的函式不可以使用該變數</a:t>
            </a:r>
          </a:p>
        </p:txBody>
      </p:sp>
      <p:pic>
        <p:nvPicPr>
          <p:cNvPr id="3074" name="Picture 2" descr="C:\Users\ZSheng\Downloads\9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02"/>
          <a:stretch/>
        </p:blipFill>
        <p:spPr bwMode="auto">
          <a:xfrm>
            <a:off x="672807" y="3230503"/>
            <a:ext cx="2348986" cy="3246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176344" y="4477928"/>
            <a:ext cx="1341912" cy="29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76344" y="5758484"/>
            <a:ext cx="1341912" cy="29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>
          <a:xfrm flipH="1" flipV="1">
            <a:off x="2561658" y="4594454"/>
            <a:ext cx="736266" cy="360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cxnSpLocks/>
          </p:cNvCxnSpPr>
          <p:nvPr/>
        </p:nvCxnSpPr>
        <p:spPr>
          <a:xfrm flipH="1">
            <a:off x="2618033" y="5475455"/>
            <a:ext cx="840175" cy="431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37426" y="5044661"/>
            <a:ext cx="189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Local variable</a:t>
            </a:r>
            <a:endParaRPr lang="zh-TW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A9175DF-BA9A-4D17-9232-7C326B770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46" y="3250730"/>
            <a:ext cx="2327747" cy="2392049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7A1589E2-CF71-4F70-8231-E94B9B2794EE}"/>
              </a:ext>
            </a:extLst>
          </p:cNvPr>
          <p:cNvCxnSpPr/>
          <p:nvPr/>
        </p:nvCxnSpPr>
        <p:spPr>
          <a:xfrm>
            <a:off x="9310255" y="4584806"/>
            <a:ext cx="2597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B99CA213-60E5-4152-81B7-AB53ED0CB2AC}"/>
              </a:ext>
            </a:extLst>
          </p:cNvPr>
          <p:cNvCxnSpPr>
            <a:cxnSpLocks/>
          </p:cNvCxnSpPr>
          <p:nvPr/>
        </p:nvCxnSpPr>
        <p:spPr>
          <a:xfrm>
            <a:off x="5969055" y="5580434"/>
            <a:ext cx="15292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2A88650-E449-441D-A766-7BB394E8C6B2}"/>
              </a:ext>
            </a:extLst>
          </p:cNvPr>
          <p:cNvSpPr/>
          <p:nvPr/>
        </p:nvSpPr>
        <p:spPr>
          <a:xfrm>
            <a:off x="6352534" y="4238908"/>
            <a:ext cx="1529285" cy="345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6">
            <a:extLst>
              <a:ext uri="{FF2B5EF4-FFF2-40B4-BE49-F238E27FC236}">
                <a16:creationId xmlns:a16="http://schemas.microsoft.com/office/drawing/2014/main" xmlns="" id="{A506948B-8385-4AAF-A97C-A6F35681CA34}"/>
              </a:ext>
            </a:extLst>
          </p:cNvPr>
          <p:cNvCxnSpPr>
            <a:cxnSpLocks/>
          </p:cNvCxnSpPr>
          <p:nvPr/>
        </p:nvCxnSpPr>
        <p:spPr>
          <a:xfrm flipV="1">
            <a:off x="5110567" y="4477928"/>
            <a:ext cx="1113588" cy="696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9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ZSheng\Downloads\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01" y="4155479"/>
            <a:ext cx="2486852" cy="235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區塊變數是指將變數宣告在某個陳述區塊中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可視範圍：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迴圈區塊內，當迴圈結束，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該變數便消失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(C++)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迴圈區塊內，當迴圈結束，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該變數</a:t>
            </a:r>
            <a:r>
              <a:rPr lang="zh-CN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會保留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(Python)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23307" y="3584273"/>
            <a:ext cx="12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38787" y="5120364"/>
            <a:ext cx="532062" cy="29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63834" y="5417247"/>
            <a:ext cx="1282535" cy="38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318161" y="5589278"/>
            <a:ext cx="20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Block variable</a:t>
            </a:r>
            <a:endParaRPr lang="zh-TW" altLang="en-US" dirty="0"/>
          </a:p>
        </p:txBody>
      </p:sp>
      <p:pic>
        <p:nvPicPr>
          <p:cNvPr id="4102" name="Picture 6" descr="C:\Users\ZSheng\Downloads\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25" y="4148765"/>
            <a:ext cx="710646" cy="22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 flipV="1">
            <a:off x="5377543" y="4263242"/>
            <a:ext cx="1596082" cy="35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377543" y="6174907"/>
            <a:ext cx="1596082" cy="6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弧 19"/>
          <p:cNvSpPr/>
          <p:nvPr/>
        </p:nvSpPr>
        <p:spPr>
          <a:xfrm>
            <a:off x="6840187" y="4574230"/>
            <a:ext cx="179157" cy="1336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747657" y="5268805"/>
            <a:ext cx="975650" cy="320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2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35678"/>
            <a:ext cx="10401716" cy="4236522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宣告在函式內，但前面加上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可視範圍：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只能夠在宣告區域變數的函式中使用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特性：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靜態配置記憶體給該變數，一旦變數生成，在程式結束前不會釋放該變數的記憶體。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856731" y="3365237"/>
            <a:ext cx="3130168" cy="3279007"/>
            <a:chOff x="4745022" y="3881806"/>
            <a:chExt cx="2781300" cy="29135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t="1008"/>
            <a:stretch/>
          </p:blipFill>
          <p:spPr>
            <a:xfrm>
              <a:off x="4745022" y="3881806"/>
              <a:ext cx="2781300" cy="29135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291610" y="4843463"/>
              <a:ext cx="1688123" cy="1670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2243854" y="3365237"/>
            <a:ext cx="2951332" cy="3270739"/>
            <a:chOff x="1633951" y="3873012"/>
            <a:chExt cx="2609850" cy="291465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951" y="3873012"/>
              <a:ext cx="2609850" cy="291465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141033" y="4843463"/>
              <a:ext cx="1182460" cy="1681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4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754659"/>
            <a:ext cx="10500829" cy="46192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目標：</a:t>
            </a:r>
            <a:r>
              <a:rPr lang="en-US" altLang="zh-TW" sz="2400" dirty="0"/>
              <a:t>2</a:t>
            </a:r>
            <a:r>
              <a:rPr lang="zh-CN" altLang="en-US" sz="2400" dirty="0"/>
              <a:t>進位轉</a:t>
            </a:r>
            <a:r>
              <a:rPr lang="en-US" altLang="zh-CN" sz="2400" dirty="0"/>
              <a:t>10</a:t>
            </a:r>
            <a:r>
              <a:rPr lang="zh-CN" altLang="en-US" sz="2400" dirty="0"/>
              <a:t>進位</a:t>
            </a:r>
            <a:endParaRPr lang="en-US" altLang="zh-CN" sz="2400" dirty="0"/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使用者輸入一個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進位數，接著輸出轉換後的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進位數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需判斷輸入是否為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進位數字。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若不是</a:t>
            </a:r>
            <a:r>
              <a:rPr lang="en-US" altLang="zh-TW" dirty="0"/>
              <a:t>2</a:t>
            </a:r>
            <a:r>
              <a:rPr lang="zh-TW" altLang="en-US" dirty="0"/>
              <a:t>進位數字，則輸出</a:t>
            </a:r>
            <a:r>
              <a:rPr lang="zh-CN" altLang="en-US" dirty="0"/>
              <a:t>“ </a:t>
            </a:r>
            <a:r>
              <a:rPr lang="en-US" altLang="zh-TW" dirty="0"/>
              <a:t>Not Binary Number! </a:t>
            </a:r>
            <a:r>
              <a:rPr lang="zh-CN" altLang="en-US" dirty="0"/>
              <a:t>”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需要可重複輸入，輸入</a:t>
            </a:r>
            <a:r>
              <a:rPr lang="en-US" altLang="zh-TW" dirty="0">
                <a:solidFill>
                  <a:srgbClr val="FF0000"/>
                </a:solidFill>
              </a:rPr>
              <a:t>-1</a:t>
            </a:r>
            <a:r>
              <a:rPr lang="zh-TW" altLang="en-US" dirty="0">
                <a:solidFill>
                  <a:srgbClr val="FF0000"/>
                </a:solidFill>
              </a:rPr>
              <a:t>則結束程式。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禁止使用</a:t>
            </a:r>
            <a:r>
              <a:rPr lang="en-US" altLang="zh-CN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(num,2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format string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轉換的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方式解答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這些</a:t>
            </a:r>
            <a:r>
              <a:rPr lang="zh-CN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分計算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2400" dirty="0">
                <a:solidFill>
                  <a:srgbClr val="FF0000"/>
                </a:solidFill>
              </a:rPr>
              <a:t>2020/10/30  23:55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39352" y="938014"/>
            <a:ext cx="287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範例：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C:\Users\ZSheng\Downloads\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5"/>
          <a:stretch/>
        </p:blipFill>
        <p:spPr bwMode="auto">
          <a:xfrm>
            <a:off x="7996107" y="1555667"/>
            <a:ext cx="3016589" cy="46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388</Words>
  <Application>Microsoft Office PowerPoint</Application>
  <PresentationFormat>自訂</PresentationFormat>
  <Paragraphs>66</Paragraphs>
  <Slides>13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HDOfficeLightV0</vt:lpstr>
      <vt:lpstr>木刻字型</vt:lpstr>
      <vt:lpstr>計算機實習 05</vt:lpstr>
      <vt:lpstr>Why?</vt:lpstr>
      <vt:lpstr>Scope</vt:lpstr>
      <vt:lpstr>Global Variable</vt:lpstr>
      <vt:lpstr>Local Variable</vt:lpstr>
      <vt:lpstr>Block Variable</vt:lpstr>
      <vt:lpstr>Static Variable</vt:lpstr>
      <vt:lpstr>課堂練習05</vt:lpstr>
      <vt:lpstr>練習05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164</cp:revision>
  <dcterms:created xsi:type="dcterms:W3CDTF">2019-09-17T01:59:49Z</dcterms:created>
  <dcterms:modified xsi:type="dcterms:W3CDTF">2020-10-30T05:40:05Z</dcterms:modified>
</cp:coreProperties>
</file>