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20"/>
  </p:notesMasterIdLst>
  <p:sldIdLst>
    <p:sldId id="256" r:id="rId3"/>
    <p:sldId id="303" r:id="rId4"/>
    <p:sldId id="311" r:id="rId5"/>
    <p:sldId id="313" r:id="rId6"/>
    <p:sldId id="312" r:id="rId7"/>
    <p:sldId id="314" r:id="rId8"/>
    <p:sldId id="315" r:id="rId9"/>
    <p:sldId id="316" r:id="rId10"/>
    <p:sldId id="317" r:id="rId11"/>
    <p:sldId id="318" r:id="rId12"/>
    <p:sldId id="273" r:id="rId13"/>
    <p:sldId id="272" r:id="rId14"/>
    <p:sldId id="304" r:id="rId15"/>
    <p:sldId id="274" r:id="rId16"/>
    <p:sldId id="277" r:id="rId17"/>
    <p:sldId id="276" r:id="rId18"/>
    <p:sldId id="28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94479" autoAdjust="0"/>
  </p:normalViewPr>
  <p:slideViewPr>
    <p:cSldViewPr snapToGrid="0">
      <p:cViewPr>
        <p:scale>
          <a:sx n="75" d="100"/>
          <a:sy n="75" d="100"/>
        </p:scale>
        <p:origin x="108" y="-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39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6a4af7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16a4af78f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616a4af78f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02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97820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978201c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63978201c3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65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b11ba20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3b11ba2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date_time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twang.org/programming/c-cpp-rand-random-number-generation-tutorial-examples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計算機實習 </a:t>
            </a:r>
            <a:r>
              <a:rPr lang="en-US" altLang="zh-TW" dirty="0"/>
              <a:t>09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2020/12/11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0" y="1197290"/>
            <a:ext cx="5746903" cy="4218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20" y="1444883"/>
            <a:ext cx="4054094" cy="15540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660174" y="3643360"/>
            <a:ext cx="27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 連續輸出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個隨機數字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5372982" y="2588537"/>
            <a:ext cx="1603464" cy="410415"/>
          </a:xfrm>
          <a:prstGeom prst="wedgeRectCallout">
            <a:avLst>
              <a:gd name="adj1" fmla="val -60120"/>
              <a:gd name="adj2" fmla="val 134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亂數最大值</a:t>
            </a:r>
            <a:endParaRPr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4294079" y="4524403"/>
            <a:ext cx="1662583" cy="698228"/>
          </a:xfrm>
          <a:prstGeom prst="wedgeRectCallout">
            <a:avLst>
              <a:gd name="adj1" fmla="val -70008"/>
              <a:gd name="adj2" fmla="val -9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產生介於</a:t>
            </a:r>
            <a:r>
              <a:rPr lang="en-US" altLang="zh-TW" dirty="0" smtClean="0"/>
              <a:t>1~5 </a:t>
            </a:r>
            <a:r>
              <a:rPr lang="zh-TW" altLang="en-US" dirty="0" smtClean="0"/>
              <a:t>的整數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63681" y="3653043"/>
            <a:ext cx="3934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rand</a:t>
            </a:r>
            <a:r>
              <a:rPr lang="zh-TW" altLang="en-US" sz="1600" b="1" dirty="0" smtClean="0"/>
              <a:t>函數會產生 </a:t>
            </a:r>
            <a:r>
              <a:rPr lang="en-US" altLang="zh-TW" sz="1600" b="1" dirty="0" smtClean="0"/>
              <a:t>0~RAND_MAX</a:t>
            </a:r>
            <a:r>
              <a:rPr lang="zh-TW" altLang="en-US" sz="1600" b="1" dirty="0" smtClean="0"/>
              <a:t> 的整數。透過</a:t>
            </a:r>
            <a:r>
              <a:rPr lang="en-US" altLang="zh-TW" sz="1600" b="1" dirty="0" smtClean="0"/>
              <a:t>%</a:t>
            </a:r>
            <a:r>
              <a:rPr lang="zh-TW" altLang="en-US" sz="1600" b="1" dirty="0" smtClean="0"/>
              <a:t>取餘數後再做運算，可以得到自己想要的亂數範圍。例如：</a:t>
            </a:r>
            <a:endParaRPr lang="en-US" altLang="zh-TW" sz="1600" b="1" dirty="0" smtClean="0"/>
          </a:p>
          <a:p>
            <a:endParaRPr lang="en-US" altLang="zh-TW" sz="1600" b="1" dirty="0" smtClean="0"/>
          </a:p>
          <a:p>
            <a:r>
              <a:rPr lang="en-US" altLang="zh-TW" sz="1600" b="1" dirty="0"/>
              <a:t>r</a:t>
            </a:r>
            <a:r>
              <a:rPr lang="en-US" altLang="zh-TW" sz="1600" b="1" dirty="0" smtClean="0"/>
              <a:t>and()%10 </a:t>
            </a:r>
            <a:r>
              <a:rPr lang="zh-TW" altLang="en-US" sz="1600" b="1" dirty="0" smtClean="0"/>
              <a:t>會得到 </a:t>
            </a:r>
            <a:r>
              <a:rPr lang="en-US" altLang="zh-TW" sz="1600" b="1" dirty="0" smtClean="0"/>
              <a:t>0~9</a:t>
            </a:r>
            <a:r>
              <a:rPr lang="zh-TW" altLang="en-US" sz="1600" b="1" dirty="0" smtClean="0"/>
              <a:t> 的亂數範圍。</a:t>
            </a:r>
            <a:endParaRPr lang="en-US" altLang="zh-TW" sz="1600" b="1" dirty="0" smtClean="0"/>
          </a:p>
          <a:p>
            <a:r>
              <a:rPr lang="en-US" altLang="zh-TW" sz="1600" b="1" dirty="0"/>
              <a:t>rand()%</a:t>
            </a:r>
            <a:r>
              <a:rPr lang="en-US" altLang="zh-TW" sz="1600" b="1" dirty="0" smtClean="0"/>
              <a:t>10+2 </a:t>
            </a:r>
            <a:r>
              <a:rPr lang="zh-TW" altLang="en-US" sz="1600" b="1" dirty="0"/>
              <a:t>會得到 </a:t>
            </a:r>
            <a:r>
              <a:rPr lang="en-US" altLang="zh-TW" sz="1600" b="1" dirty="0" smtClean="0"/>
              <a:t>2~11</a:t>
            </a:r>
            <a:r>
              <a:rPr lang="zh-TW" altLang="en-US" sz="1600" b="1" dirty="0" smtClean="0"/>
              <a:t> </a:t>
            </a:r>
            <a:r>
              <a:rPr lang="zh-TW" altLang="en-US" sz="1600" b="1" dirty="0"/>
              <a:t>的亂數範圍</a:t>
            </a:r>
            <a:r>
              <a:rPr lang="zh-TW" altLang="en-US" sz="1600" b="1" dirty="0" smtClean="0"/>
              <a:t>。</a:t>
            </a:r>
            <a:endParaRPr lang="en-US" altLang="zh-TW" sz="1600" b="1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554229" y="1370863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 亂數函式被定義在這個函式庫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76446" y="5511023"/>
            <a:ext cx="496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double x = (double) rand() / (RAND_MAX + 1.0) </a:t>
            </a:r>
            <a:r>
              <a:rPr lang="zh-TW" altLang="en-US" sz="1600" b="1" dirty="0"/>
              <a:t>可以得到 </a:t>
            </a:r>
            <a:r>
              <a:rPr lang="en-US" altLang="zh-TW" sz="1600" b="1" dirty="0"/>
              <a:t>0 &lt;= x &lt; 1</a:t>
            </a:r>
            <a:r>
              <a:rPr lang="zh-TW" altLang="en-US" sz="1600" b="1" dirty="0"/>
              <a:t> 的浮點數亂數。</a:t>
            </a:r>
            <a:endParaRPr lang="en-US" altLang="zh-TW" sz="1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87205" y="2958019"/>
            <a:ext cx="208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 設定種子碼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39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09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78329"/>
            <a:ext cx="9535308" cy="502291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SzPts val="1870"/>
            </a:pPr>
            <a:r>
              <a:rPr lang="zh-CN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目標：</a:t>
            </a:r>
            <a:r>
              <a:rPr lang="zh-CN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字元排序</a:t>
            </a:r>
            <a:endParaRPr lang="en-US" altLang="zh-TW" sz="2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說明：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將字串中的字元依照</a:t>
            </a:r>
            <a:r>
              <a:rPr lang="en-US" altLang="zh-CN" sz="2400" dirty="0">
                <a:latin typeface="Rockwell" panose="02060603020205020403" pitchFamily="18" charset="0"/>
                <a:ea typeface="標楷體" panose="03000509000000000000" pitchFamily="65" charset="-120"/>
              </a:rPr>
              <a:t>ASCII code (Dec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的值</a:t>
            </a:r>
            <a:r>
              <a:rPr lang="en-US" altLang="zh-CN" sz="2400" dirty="0">
                <a:latin typeface="Rockwell" panose="02060603020205020403" pitchFamily="18" charset="0"/>
                <a:ea typeface="標楷體" panose="03000509000000000000" pitchFamily="65" charset="-12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由大到小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進行排序</a:t>
            </a:r>
            <a:endParaRPr lang="en-US" altLang="zh-CN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endParaRPr lang="en-US" altLang="zh-CN" sz="2400" b="1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en-US" altLang="zh-CN" sz="2400" dirty="0">
                <a:latin typeface="Rockwell" panose="02060603020205020403" pitchFamily="18" charset="0"/>
                <a:ea typeface="標楷體" panose="03000509000000000000" pitchFamily="65" charset="-120"/>
              </a:rPr>
              <a:t>Input: 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一個字串</a:t>
            </a:r>
            <a:r>
              <a:rPr lang="zh-CN" altLang="en-US" sz="2400" dirty="0">
                <a:solidFill>
                  <a:srgbClr val="FF0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（可連續輸入，直到輸入</a:t>
            </a:r>
            <a:r>
              <a:rPr lang="en-US" altLang="zh-CN" sz="2400" dirty="0">
                <a:solidFill>
                  <a:srgbClr val="FF0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，結束程式）</a:t>
            </a:r>
            <a:endParaRPr lang="en-US" altLang="zh-CN" sz="2400" dirty="0">
              <a:solidFill>
                <a:srgbClr val="FF0000"/>
              </a:solidFill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en-US" altLang="zh-CN" sz="2400" dirty="0">
                <a:latin typeface="Rockwell" panose="02060603020205020403" pitchFamily="18" charset="0"/>
                <a:ea typeface="標楷體" panose="03000509000000000000" pitchFamily="65" charset="-120"/>
              </a:rPr>
              <a:t>Output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：完成排序後的字串</a:t>
            </a:r>
            <a:endParaRPr lang="en-US" altLang="zh-CN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131445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*字串中有可能包含數字、大小寫字母、還有符號</a:t>
            </a:r>
            <a:endParaRPr lang="en-US" altLang="zh-CN" sz="2400" dirty="0">
              <a:solidFill>
                <a:srgbClr val="FF0000"/>
              </a:solidFill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131445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*字串中不會輸入空格</a:t>
            </a:r>
            <a:endParaRPr lang="en-US" altLang="zh-CN" sz="2400" dirty="0">
              <a:solidFill>
                <a:srgbClr val="FF0000"/>
              </a:solidFill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131445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禁止使用任何函式庫中的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sort()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endParaRPr lang="en-US" altLang="zh-CN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endParaRPr lang="en-US" altLang="zh-TW" dirty="0"/>
          </a:p>
          <a:p>
            <a:r>
              <a:rPr lang="zh-TW" altLang="en-US" sz="2400" dirty="0"/>
              <a:t>繳交截止日期：</a:t>
            </a:r>
            <a:r>
              <a:rPr lang="en-US" altLang="zh-TW" sz="3000" dirty="0">
                <a:solidFill>
                  <a:srgbClr val="FF0000"/>
                </a:solidFill>
              </a:rPr>
              <a:t>2020/12/11  23:55</a:t>
            </a:r>
            <a:endParaRPr lang="en-US" altLang="zh-TW" sz="3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107C9E4E-9DF1-4297-9C8C-8E8B4D8D7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69" y="2602334"/>
            <a:ext cx="3403866" cy="40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b11ba20a_0_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7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練習0</a:t>
            </a:r>
            <a:r>
              <a:rPr lang="en-US" altLang="zh-TW" dirty="0"/>
              <a:t>9</a:t>
            </a:r>
            <a:endParaRPr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/>
              <a:t>測資：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5181840-C1A8-40E4-91BA-764BECCED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903950"/>
              </p:ext>
            </p:extLst>
          </p:nvPr>
        </p:nvGraphicFramePr>
        <p:xfrm>
          <a:off x="1290657" y="2344535"/>
          <a:ext cx="10194235" cy="26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53">
                  <a:extLst>
                    <a:ext uri="{9D8B030D-6E8A-4147-A177-3AD203B41FA5}">
                      <a16:colId xmlns:a16="http://schemas.microsoft.com/office/drawing/2014/main" val="1161020503"/>
                    </a:ext>
                  </a:extLst>
                </a:gridCol>
                <a:gridCol w="302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1120">
                  <a:extLst>
                    <a:ext uri="{9D8B030D-6E8A-4147-A177-3AD203B41FA5}">
                      <a16:colId xmlns:a16="http://schemas.microsoft.com/office/drawing/2014/main" val="3139841828"/>
                    </a:ext>
                  </a:extLst>
                </a:gridCol>
              </a:tblGrid>
              <a:tr h="114527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input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</a:rPr>
                        <a:t>NationalCentralUniversity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#12/25#MerryChristmas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91!!82aBcDeFgHiJk73**64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07329"/>
                  </a:ext>
                </a:extLst>
              </a:tr>
              <a:tr h="1490069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yvtttsrronnnlliiieeaaaUNC</a:t>
                      </a:r>
                      <a:endParaRPr lang="en-US" altLang="zh-TW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ytssrrrmiheaMC5221/##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kigecaJHFDB98764321**!!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510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E62A9-3CC4-4739-B0F7-54DCF13E5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6" y="1779373"/>
            <a:ext cx="3723000" cy="4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9112-19DF-418A-9B14-1496CFE2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44C8F-C7AB-484B-B74D-76B3B196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ASCII </a:t>
            </a:r>
            <a:r>
              <a:rPr lang="en-US" altLang="zh-TW" sz="2800" dirty="0" smtClean="0"/>
              <a:t>code</a:t>
            </a:r>
          </a:p>
          <a:p>
            <a:r>
              <a:rPr lang="zh-CN" altLang="en-US" sz="2800" dirty="0"/>
              <a:t>時</a:t>
            </a:r>
            <a:r>
              <a:rPr lang="zh-CN" altLang="en-US" sz="2800" dirty="0" smtClean="0"/>
              <a:t>間函數</a:t>
            </a:r>
            <a:endParaRPr lang="en-US" altLang="zh-CN" sz="2800" dirty="0" smtClean="0"/>
          </a:p>
          <a:p>
            <a:r>
              <a:rPr lang="zh-CN" altLang="en-US" sz="2800" dirty="0"/>
              <a:t>亂</a:t>
            </a:r>
            <a:r>
              <a:rPr lang="zh-CN" altLang="en-US" sz="2800" dirty="0" smtClean="0"/>
              <a:t>數函數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024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zh-CN" sz="7200" dirty="0"/>
              <a:t>ASCII code</a:t>
            </a:r>
          </a:p>
        </p:txBody>
      </p:sp>
      <p:sp>
        <p:nvSpPr>
          <p:cNvPr id="234" name="Google Shape;234;p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6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7DDFAA6-D1ED-4A85-A188-8FFA512E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0" y="484632"/>
            <a:ext cx="10630537" cy="160934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ASCII Table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6FF563-28BF-4AB6-B2CC-3E339D35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05" y="39990"/>
            <a:ext cx="6842942" cy="67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7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6a4af78f_0_35"/>
          <p:cNvSpPr txBox="1">
            <a:spLocks noGrp="1"/>
          </p:cNvSpPr>
          <p:nvPr>
            <p:ph type="body" idx="1"/>
          </p:nvPr>
        </p:nvSpPr>
        <p:spPr>
          <a:xfrm>
            <a:off x="1069848" y="1990846"/>
            <a:ext cx="10058400" cy="41814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endParaRPr lang="en-US" altLang="zh-TW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DA3457-B0F7-44CE-BE22-BFA9E800441E}"/>
              </a:ext>
            </a:extLst>
          </p:cNvPr>
          <p:cNvSpPr txBox="1"/>
          <p:nvPr/>
        </p:nvSpPr>
        <p:spPr>
          <a:xfrm>
            <a:off x="1069848" y="601884"/>
            <a:ext cx="787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ASCII and</a:t>
            </a:r>
            <a:r>
              <a:rPr lang="zh-CN" altLang="en-US" sz="4800" dirty="0"/>
              <a:t> </a:t>
            </a:r>
            <a:r>
              <a:rPr lang="en-US" altLang="zh-CN" sz="4800" dirty="0"/>
              <a:t>char</a:t>
            </a:r>
            <a:endParaRPr lang="zh-CN" alt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90846"/>
            <a:ext cx="5525271" cy="2905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14" y="3048937"/>
            <a:ext cx="2074031" cy="20194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2977" y="4038599"/>
            <a:ext cx="66698" cy="252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2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978201c3_0_7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時間</a:t>
            </a:r>
            <a:r>
              <a:rPr lang="zh-TW" altLang="en-US" dirty="0"/>
              <a:t>函數</a:t>
            </a:r>
            <a:endParaRPr dirty="0"/>
          </a:p>
        </p:txBody>
      </p:sp>
      <p:sp>
        <p:nvSpPr>
          <p:cNvPr id="292" name="Google Shape;292;g63978201c3_0_7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zh-TW" altLang="en-US" b="1" dirty="0" smtClean="0"/>
              <a:t>參考資料：</a:t>
            </a:r>
            <a:r>
              <a:rPr lang="en-US" altLang="zh-TW" dirty="0">
                <a:solidFill>
                  <a:schemeClr val="tx1"/>
                </a:solidFill>
                <a:hlinkClick r:id="rId3"/>
              </a:rPr>
              <a:t>https://www.tutorialspoint.com/cplusplus/cpp_date_time.htm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7432" y="326371"/>
            <a:ext cx="10058400" cy="719914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取得現在時間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00" y="1198745"/>
            <a:ext cx="7103047" cy="3971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00" y="5436125"/>
            <a:ext cx="4134427" cy="119079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656903" y="2575572"/>
            <a:ext cx="300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 取得系統上的當前時間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88772" y="2992526"/>
            <a:ext cx="274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 將當前時間轉換成字串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86311" y="3616444"/>
            <a:ext cx="325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 將當前時間轉換成</a:t>
            </a:r>
            <a:r>
              <a:rPr lang="en-US" altLang="zh-TW" sz="1600" dirty="0" smtClean="0"/>
              <a:t>UTC</a:t>
            </a:r>
            <a:r>
              <a:rPr lang="zh-TW" altLang="en-US" sz="1600" dirty="0" smtClean="0"/>
              <a:t>時間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24271" y="3865621"/>
            <a:ext cx="267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 再將</a:t>
            </a:r>
            <a:r>
              <a:rPr lang="en-US" altLang="zh-TW" sz="1600" dirty="0" smtClean="0"/>
              <a:t>UTC</a:t>
            </a:r>
            <a:r>
              <a:rPr lang="zh-TW" altLang="en-US" sz="1600" dirty="0" smtClean="0"/>
              <a:t>時間轉換成字串</a:t>
            </a:r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08492" y="1649131"/>
            <a:ext cx="492087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ctime</a:t>
            </a:r>
            <a:r>
              <a:rPr lang="zh-TW" altLang="en-US" sz="1600" b="1" dirty="0" smtClean="0"/>
              <a:t>函數和 </a:t>
            </a:r>
            <a:r>
              <a:rPr lang="en-US" altLang="zh-TW" sz="1600" b="1" dirty="0" err="1" smtClean="0"/>
              <a:t>asctime</a:t>
            </a:r>
            <a:r>
              <a:rPr lang="zh-TW" altLang="en-US" sz="1600" b="1" dirty="0" smtClean="0"/>
              <a:t>函數回傳的字串格式為：</a:t>
            </a:r>
            <a:endParaRPr lang="en-US" altLang="zh-TW" sz="1600" b="1" dirty="0" smtClean="0"/>
          </a:p>
          <a:p>
            <a:r>
              <a:rPr lang="en-US" altLang="zh-TW" sz="1600" b="1" i="1" dirty="0" smtClean="0"/>
              <a:t>day </a:t>
            </a:r>
            <a:r>
              <a:rPr lang="en-US" altLang="zh-TW" sz="1600" b="1" i="1" dirty="0"/>
              <a:t>month </a:t>
            </a:r>
            <a:r>
              <a:rPr lang="en-US" altLang="zh-TW" sz="1600" b="1" i="1" dirty="0" smtClean="0"/>
              <a:t>date </a:t>
            </a:r>
            <a:r>
              <a:rPr lang="en-US" altLang="zh-TW" sz="1600" b="1" i="1" dirty="0" err="1"/>
              <a:t>hours:minutes:seconds</a:t>
            </a:r>
            <a:r>
              <a:rPr lang="en-US" altLang="zh-TW" sz="1600" b="1" i="1" dirty="0"/>
              <a:t> year\n\0</a:t>
            </a:r>
            <a:endParaRPr lang="zh-TW" altLang="en-US" sz="1600" b="1" dirty="0"/>
          </a:p>
        </p:txBody>
      </p:sp>
      <p:sp>
        <p:nvSpPr>
          <p:cNvPr id="11" name="弧形箭號 (左彎) 10"/>
          <p:cNvSpPr/>
          <p:nvPr/>
        </p:nvSpPr>
        <p:spPr>
          <a:xfrm>
            <a:off x="5497530" y="5492296"/>
            <a:ext cx="363554" cy="44926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61084" y="552259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相差</a:t>
            </a:r>
            <a:r>
              <a:rPr lang="en-US" altLang="zh-TW" sz="1600" b="1" dirty="0" smtClean="0"/>
              <a:t>8</a:t>
            </a:r>
            <a:r>
              <a:rPr lang="zh-TW" altLang="en-US" sz="1600" b="1" dirty="0" smtClean="0"/>
              <a:t>小時</a:t>
            </a:r>
            <a:endParaRPr lang="zh-TW" altLang="en-US" sz="16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54316" y="1364373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 時間</a:t>
            </a:r>
            <a:r>
              <a:rPr lang="zh-TW" altLang="en-US" sz="1600" dirty="0"/>
              <a:t>函</a:t>
            </a:r>
            <a:r>
              <a:rPr lang="zh-TW" altLang="en-US" sz="1600" dirty="0" smtClean="0"/>
              <a:t>式</a:t>
            </a:r>
            <a:r>
              <a:rPr lang="zh-TW" altLang="en-US" sz="1600" dirty="0"/>
              <a:t>庫</a:t>
            </a:r>
          </a:p>
        </p:txBody>
      </p:sp>
    </p:spTree>
    <p:extLst>
      <p:ext uri="{BB962C8B-B14F-4D97-AF65-F5344CB8AC3E}">
        <p14:creationId xmlns:p14="http://schemas.microsoft.com/office/powerpoint/2010/main" val="22728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32" y="1156402"/>
            <a:ext cx="6470657" cy="371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7432" y="326371"/>
            <a:ext cx="10058400" cy="719914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27004" y="2225831"/>
            <a:ext cx="632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 取得系統上的當前時間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自</a:t>
            </a:r>
            <a:r>
              <a:rPr lang="en-US" altLang="zh-TW" sz="1600" dirty="0" smtClean="0"/>
              <a:t>1970</a:t>
            </a:r>
            <a:r>
              <a:rPr lang="zh-TW" altLang="en-US" sz="1600" dirty="0" smtClean="0"/>
              <a:t>年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月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號開始算起的總秒數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98756" y="2723186"/>
            <a:ext cx="369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 將當前時間轉換成 </a:t>
            </a:r>
            <a:r>
              <a:rPr lang="en-US" altLang="zh-TW" sz="1600" dirty="0" smtClean="0"/>
              <a:t>tm </a:t>
            </a:r>
            <a:r>
              <a:rPr lang="en-US" altLang="zh-TW" sz="1600" dirty="0" err="1" smtClean="0"/>
              <a:t>struct</a:t>
            </a:r>
            <a:r>
              <a:rPr lang="zh-TW" altLang="en-US" sz="1600" dirty="0" smtClean="0"/>
              <a:t> 的形式</a:t>
            </a:r>
            <a:endParaRPr lang="zh-TW" altLang="en-US" sz="16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2" y="5212313"/>
            <a:ext cx="4020111" cy="129558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833683" y="4186824"/>
            <a:ext cx="477631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注意：年份要</a:t>
            </a:r>
            <a:r>
              <a:rPr lang="en-US" altLang="zh-TW" sz="1600" b="1" dirty="0" smtClean="0"/>
              <a:t>+1900</a:t>
            </a:r>
            <a:r>
              <a:rPr lang="zh-TW" altLang="en-US" sz="1600" b="1" dirty="0" smtClean="0"/>
              <a:t>，而月份要</a:t>
            </a:r>
            <a:r>
              <a:rPr lang="en-US" altLang="zh-TW" sz="1600" b="1" dirty="0" smtClean="0"/>
              <a:t>+1</a:t>
            </a:r>
            <a:r>
              <a:rPr lang="zh-TW" altLang="en-US" sz="1600" b="1" dirty="0" smtClean="0"/>
              <a:t>，才是當前時間。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9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亂數</a:t>
            </a:r>
            <a:r>
              <a:rPr lang="zh-TW" altLang="en-US" dirty="0"/>
              <a:t>函數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參考資料：</a:t>
            </a:r>
            <a:r>
              <a:rPr lang="en-US" altLang="zh-TW" dirty="0">
                <a:hlinkClick r:id="rId2"/>
              </a:rPr>
              <a:t>https://blog.gtwang.org/programming/c-cpp-rand-random-number-generation-tutorial-examples/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642</Words>
  <Application>Microsoft Office PowerPoint</Application>
  <PresentationFormat>Widescreen</PresentationFormat>
  <Paragraphs>87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等线</vt:lpstr>
      <vt:lpstr>方正姚体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計算機實習 09</vt:lpstr>
      <vt:lpstr>Contents</vt:lpstr>
      <vt:lpstr>ASCII code</vt:lpstr>
      <vt:lpstr>ASCII Table</vt:lpstr>
      <vt:lpstr>PowerPoint Presentation</vt:lpstr>
      <vt:lpstr>時間函數</vt:lpstr>
      <vt:lpstr>取得現在時間</vt:lpstr>
      <vt:lpstr>格式化</vt:lpstr>
      <vt:lpstr>亂數函數</vt:lpstr>
      <vt:lpstr>PowerPoint Presentation</vt:lpstr>
      <vt:lpstr>課堂練習09</vt:lpstr>
      <vt:lpstr>練習09</vt:lpstr>
      <vt:lpstr>練習09</vt:lpstr>
      <vt:lpstr>繳交規範</vt:lpstr>
      <vt:lpstr>截圖範例</vt:lpstr>
      <vt:lpstr>繳交內容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棕升</cp:lastModifiedBy>
  <cp:revision>244</cp:revision>
  <dcterms:created xsi:type="dcterms:W3CDTF">2019-09-17T01:59:49Z</dcterms:created>
  <dcterms:modified xsi:type="dcterms:W3CDTF">2020-12-10T09:13:27Z</dcterms:modified>
</cp:coreProperties>
</file>