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3"/>
  </p:notesMasterIdLst>
  <p:sldIdLst>
    <p:sldId id="258" r:id="rId3"/>
    <p:sldId id="268" r:id="rId4"/>
    <p:sldId id="276" r:id="rId5"/>
    <p:sldId id="277" r:id="rId6"/>
    <p:sldId id="278" r:id="rId7"/>
    <p:sldId id="279" r:id="rId8"/>
    <p:sldId id="273" r:id="rId9"/>
    <p:sldId id="266" r:id="rId10"/>
    <p:sldId id="274" r:id="rId11"/>
    <p:sldId id="27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2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4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989884" y="4367612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繳交截止日期：</a:t>
            </a:r>
            <a:r>
              <a:rPr lang="en-US" altLang="zh-TW" sz="2400" dirty="0"/>
              <a:t>2021/03/23 </a:t>
            </a:r>
            <a:r>
              <a:rPr lang="zh-TW" altLang="en-US" sz="2400" dirty="0"/>
              <a:t>  </a:t>
            </a:r>
            <a:r>
              <a:rPr lang="en-US" altLang="zh-TW" sz="2400" dirty="0"/>
              <a:t>23:55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>
                <a:latin typeface="+mn-ea"/>
              </a:rPr>
              <a:t>1. </a:t>
            </a:r>
            <a:r>
              <a:rPr lang="en-US" dirty="0" err="1">
                <a:latin typeface="+mn-ea"/>
              </a:rPr>
              <a:t>作業上傳以</a:t>
            </a:r>
            <a:r>
              <a:rPr lang="en-US" dirty="0">
                <a:latin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ea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dirty="0" err="1">
                <a:latin typeface="+mn-ea"/>
              </a:rPr>
              <a:t>為主</a:t>
            </a:r>
            <a:r>
              <a:rPr lang="en-US" dirty="0">
                <a:latin typeface="+mn-ea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+mn-ea"/>
                <a:hlinkClick r:id="rId3"/>
              </a:rPr>
              <a:t>https://ncueeclass.ncu.edu.tw/</a:t>
            </a:r>
            <a:endParaRPr dirty="0"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有修計實者</a:t>
            </a:r>
            <a:r>
              <a:rPr lang="en-US" dirty="0">
                <a:latin typeface="+mn-ea"/>
              </a:rPr>
              <a:t>， </a:t>
            </a:r>
            <a:r>
              <a:rPr lang="en-US" dirty="0" err="1">
                <a:latin typeface="+mn-ea"/>
              </a:rPr>
              <a:t>作業繳交至</a:t>
            </a:r>
            <a:r>
              <a:rPr lang="en-US" dirty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計算機實習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無修計實者</a:t>
            </a:r>
            <a:r>
              <a:rPr lang="en-US" dirty="0">
                <a:latin typeface="+mn-ea"/>
              </a:rPr>
              <a:t>， 但</a:t>
            </a:r>
            <a:r>
              <a:rPr lang="zh-CN" altLang="en-US" sz="2400" b="1" dirty="0">
                <a:latin typeface="+mn-ea"/>
              </a:rPr>
              <a:t>只有</a:t>
            </a:r>
            <a:r>
              <a:rPr lang="en-US" sz="2400" b="1" dirty="0" err="1">
                <a:latin typeface="+mn-ea"/>
              </a:rPr>
              <a:t>修計概者</a:t>
            </a:r>
            <a:r>
              <a:rPr lang="en-US" dirty="0">
                <a:latin typeface="+mn-ea"/>
              </a:rPr>
              <a:t>， </a:t>
            </a:r>
            <a:r>
              <a:rPr lang="en-US" dirty="0" err="1">
                <a:latin typeface="+mn-ea"/>
              </a:rPr>
              <a:t>作業繳交至</a:t>
            </a:r>
            <a:r>
              <a:rPr lang="en-US" dirty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計算機概論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4. </a:t>
            </a:r>
            <a:r>
              <a:rPr lang="en-US" sz="2400" b="1" dirty="0" err="1">
                <a:latin typeface="+mn-ea"/>
              </a:rPr>
              <a:t>不接受補交</a:t>
            </a:r>
            <a:endParaRPr sz="2400" b="1" dirty="0">
              <a:latin typeface="+mn-ea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03-Class(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請實作出一個系統，用來記錄學生的學號、名字、各科分數以及平均分數，並且可以新增學生資料、修改學生單科分數、刪除學生資料，以及印出系統儲存的所有學生資訊。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需紀錄的詳細屬性如下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Id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Name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ChineseScore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MathScore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ScienceScore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EnglishScore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Average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以上屬性存取範圍皆為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03-Class(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815320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進入系統後會顯示初始操作選單給使用者做選擇，輸入數字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做操作。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敘述尾端皆有換行字元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Insert (2) Change score (3) Print all (4) Delete (5) Exit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Insert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之後進入新增部分，此時顯示以下提示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enter student id/name/scores(Chinese/Math/Science/English)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使用者依序輸入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name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ChineseScore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MathScore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ScienceScore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EnglishScore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中間使用空格隔開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鍵後將資料寫入系統中，回到初始操作選單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Change score: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之後進入修改部分，此時顯示以下提示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enter student id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後按下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鍵，接著顯示以下提示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Which subject? (1) Chinese (2) Math (3) Science (4) English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選擇要更改的的科目，接著顯示以下提示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enter new score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輸入新的成績後，按下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鍵，將該生該科目更新成績後回到初始操作選單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3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03-Class(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81532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進入系統後會顯示初始操作選單給使用者做選擇，輸入數字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做操作。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敘述尾端皆有換行字元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Insert (2) Change score (3) Print all (4) Delete (5) Exit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Print all: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之後進入輸出部分，此時將系統內部所儲存的所有學生依據學號由小到大排序後印出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輸出格式為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name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ChineseScore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MathScore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ScienceScore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EnglishScore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Average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中間使用空格隔開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請顯示小數後兩位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四捨五入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資料輸出後，回到初始操作選單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Delete: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之後進入刪除部分，此時顯示以下提示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enter student id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後按下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鍵，會將該筆學生的資料移除系統，完成後回到初始選單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Exit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結束該系統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4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03-Class(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81532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 score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30B01-80E6-4EF0-A999-47B41DB8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6" y="2647950"/>
            <a:ext cx="5267325" cy="952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9E17F4-0F50-4515-9DAD-30311FE7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6" y="4233285"/>
            <a:ext cx="48863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9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03-Class(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81532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操作的範例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 all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</a:t>
            </a: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EB0A6F-FC6B-43F2-93BC-D5B23F4C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8" y="2571750"/>
            <a:ext cx="4867275" cy="857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91219D-FAFD-41FA-A24F-BF6F9DE6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69" y="3818947"/>
            <a:ext cx="4733925" cy="8286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1D88CA-4374-4B0F-A464-897E3EB9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18" y="5044857"/>
            <a:ext cx="4829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8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本次作業需繳交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截圖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記得壓縮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截圖任何一個測資皆可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除了題目定義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以外，其他同學皆可以自由發揮。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 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A3-10xxxxxx.cpp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不須標題號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CN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96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56" y="4595447"/>
            <a:ext cx="3047425" cy="1805407"/>
          </a:xfrm>
          <a:prstGeom prst="rect">
            <a:avLst/>
          </a:prstGeom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/>
              <a:t>繳交內容</a:t>
            </a:r>
            <a:endParaRPr dirty="0"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>
              <a:buSzPts val="1700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(C++為.cpp)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dirty="0"/>
          </a:p>
          <a:p>
            <a:pPr>
              <a:spcBef>
                <a:spcPts val="1400"/>
              </a:spcBef>
              <a:buSzPts val="1700"/>
            </a:pPr>
            <a:r>
              <a:rPr lang="en-US" dirty="0" err="1"/>
              <a:t>檔名皆須為</a:t>
            </a:r>
            <a:r>
              <a:rPr lang="en-US" dirty="0"/>
              <a:t>  A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-10</a:t>
            </a:r>
            <a:r>
              <a:rPr lang="en-US" dirty="0">
                <a:solidFill>
                  <a:srgbClr val="BFBFBF"/>
                </a:solidFill>
              </a:rPr>
              <a:t>XXXXXXX</a:t>
            </a:r>
            <a:r>
              <a:rPr lang="en-US" dirty="0"/>
              <a:t>  或  P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-10</a:t>
            </a:r>
            <a:r>
              <a:rPr lang="en-US" dirty="0">
                <a:solidFill>
                  <a:srgbClr val="BFBFBF"/>
                </a:solidFill>
              </a:rPr>
              <a:t>XXXXXXX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dirty="0"/>
              <a:t>Assignment: A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dirty="0"/>
              <a:t>Practice: 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20" name="Google Shape;220;p15"/>
          <p:cNvSpPr/>
          <p:nvPr/>
        </p:nvSpPr>
        <p:spPr>
          <a:xfrm>
            <a:off x="1443016" y="4961467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053212" y="5220124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4975194" y="6005395"/>
            <a:ext cx="20896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altLang="en-US" sz="1800" b="1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需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>
            <a:off x="4053212" y="618104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2" name="Google Shape;220;p15"/>
          <p:cNvSpPr/>
          <p:nvPr/>
        </p:nvSpPr>
        <p:spPr>
          <a:xfrm>
            <a:off x="1443016" y="6041384"/>
            <a:ext cx="2610196" cy="309682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59245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646</Words>
  <Application>Microsoft Office PowerPoint</Application>
  <PresentationFormat>寬螢幕</PresentationFormat>
  <Paragraphs>89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作業03</vt:lpstr>
      <vt:lpstr>作業03-Class(進階)</vt:lpstr>
      <vt:lpstr>作業03-Class(進階)</vt:lpstr>
      <vt:lpstr>作業03-Class(進階)</vt:lpstr>
      <vt:lpstr>作業03-Class(進階)</vt:lpstr>
      <vt:lpstr>作業03-Class(進階)</vt:lpstr>
      <vt:lpstr>作業03 – C++</vt:lpstr>
      <vt:lpstr>繳交規範</vt:lpstr>
      <vt:lpstr>繳交內容</vt:lpstr>
      <vt:lpstr>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林香岑 blackcat3238</cp:lastModifiedBy>
  <cp:revision>137</cp:revision>
  <dcterms:created xsi:type="dcterms:W3CDTF">2019-09-17T05:51:58Z</dcterms:created>
  <dcterms:modified xsi:type="dcterms:W3CDTF">2021-03-17T12:55:55Z</dcterms:modified>
</cp:coreProperties>
</file>