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"/>
  </p:notesMasterIdLst>
  <p:sldIdLst>
    <p:sldId id="258" r:id="rId3"/>
    <p:sldId id="268" r:id="rId4"/>
    <p:sldId id="276" r:id="rId5"/>
    <p:sldId id="277" r:id="rId6"/>
    <p:sldId id="266" r:id="rId7"/>
    <p:sldId id="274" r:id="rId8"/>
    <p:sldId id="27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2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4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989884" y="4367612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繳交截止日期：</a:t>
            </a:r>
            <a:r>
              <a:rPr lang="en-US" altLang="zh-TW" sz="2400" dirty="0"/>
              <a:t>2021/03/30 </a:t>
            </a:r>
            <a:r>
              <a:rPr lang="zh-TW" altLang="en-US" sz="2400" dirty="0"/>
              <a:t>  </a:t>
            </a:r>
            <a:r>
              <a:rPr lang="en-US" altLang="zh-TW" sz="2400" dirty="0"/>
              <a:t>23:55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04-Class(const, friend, static)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285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本次作業提供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主程式，請同學將缺失的部分填上使得程式可以正常編譯與執行。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不可以改寫原檔案寫好的內容，違者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分計算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主程式內容如右圖所示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compareArea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</a:p>
          <a:p>
            <a:pPr lvl="1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8288" lvl="1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比較兩者面積，最大者輸出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8288" lvl="1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(Circle/Square) one is the biggest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7E537E4-E4B4-49E5-9152-F67B2233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35" y="2178702"/>
            <a:ext cx="4372755" cy="46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04-Class(const, friend, static)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2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需實作三個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中已附上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friend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的用法來實作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C066A3-85A2-48A2-BACD-E9E9B5A6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69" y="4001294"/>
            <a:ext cx="2729145" cy="21566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22D286-95E0-4C75-AE31-73D1A78D1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29" y="4005042"/>
            <a:ext cx="2795771" cy="21719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09F2AF-DED9-4807-8C62-0B49974D1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215" y="4001294"/>
            <a:ext cx="2992815" cy="15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04-Class(const, friend, static)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285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結果輸出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不需更改變數，截圖和上圖相同即可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B1B141-B252-4442-B7A2-BA702BD4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03" y="2473469"/>
            <a:ext cx="8310744" cy="23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56" y="4595447"/>
            <a:ext cx="3047425" cy="1805407"/>
          </a:xfrm>
          <a:prstGeom prst="rect">
            <a:avLst/>
          </a:prstGeom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/>
              <a:t>繳交內容</a:t>
            </a:r>
            <a:endParaRPr dirty="0"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 err="1"/>
              <a:t>上傳內容須為</a:t>
            </a:r>
            <a:r>
              <a:rPr lang="en-US" dirty="0"/>
              <a:t> .zip </a:t>
            </a:r>
            <a:r>
              <a:rPr lang="en-US" dirty="0" err="1"/>
              <a:t>壓縮檔</a:t>
            </a:r>
            <a:endParaRPr dirty="0"/>
          </a:p>
          <a:p>
            <a:pPr>
              <a:buSzPts val="1700"/>
            </a:pPr>
            <a:r>
              <a:rPr lang="en-US" dirty="0" err="1"/>
              <a:t>內容包含</a:t>
            </a:r>
            <a:r>
              <a:rPr lang="en-US" dirty="0"/>
              <a:t>:</a:t>
            </a:r>
            <a:endParaRPr dirty="0"/>
          </a:p>
          <a:p>
            <a:pPr lvl="1"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程式碼</a:t>
            </a:r>
            <a:r>
              <a:rPr lang="en-US" b="1" dirty="0">
                <a:solidFill>
                  <a:srgbClr val="FF0000"/>
                </a:solidFill>
              </a:rPr>
              <a:t> (C++為.cpp)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執行結果截圖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只接受</a:t>
            </a:r>
            <a:r>
              <a:rPr lang="en-US" b="1" dirty="0">
                <a:solidFill>
                  <a:srgbClr val="FF0000"/>
                </a:solidFill>
              </a:rPr>
              <a:t> .</a:t>
            </a:r>
            <a:r>
              <a:rPr lang="en-US" b="1" dirty="0" err="1">
                <a:solidFill>
                  <a:srgbClr val="FF0000"/>
                </a:solidFill>
              </a:rPr>
              <a:t>png</a:t>
            </a:r>
            <a:r>
              <a:rPr lang="en-US" b="1" dirty="0">
                <a:solidFill>
                  <a:srgbClr val="FF0000"/>
                </a:solidFill>
              </a:rPr>
              <a:t> 或 .jpg </a:t>
            </a:r>
            <a:r>
              <a:rPr lang="en-US" b="1" dirty="0" err="1">
                <a:solidFill>
                  <a:srgbClr val="FF0000"/>
                </a:solidFill>
              </a:rPr>
              <a:t>形式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dirty="0"/>
          </a:p>
          <a:p>
            <a:pPr>
              <a:spcBef>
                <a:spcPts val="1400"/>
              </a:spcBef>
              <a:buSzPts val="1700"/>
            </a:pPr>
            <a:r>
              <a:rPr lang="en-US" dirty="0" err="1"/>
              <a:t>檔名皆須為</a:t>
            </a:r>
            <a:r>
              <a:rPr lang="en-US" dirty="0"/>
              <a:t>  A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dirty="0"/>
              <a:t>-10</a:t>
            </a:r>
            <a:r>
              <a:rPr lang="en-US" dirty="0">
                <a:solidFill>
                  <a:srgbClr val="BFBFBF"/>
                </a:solidFill>
              </a:rPr>
              <a:t>XXXXXXX</a:t>
            </a:r>
            <a:r>
              <a:rPr lang="en-US" dirty="0"/>
              <a:t>  或  P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dirty="0"/>
              <a:t>-10</a:t>
            </a:r>
            <a:r>
              <a:rPr lang="en-US" dirty="0">
                <a:solidFill>
                  <a:srgbClr val="BFBFBF"/>
                </a:solidFill>
              </a:rPr>
              <a:t>XXXXXXX</a:t>
            </a:r>
            <a:endParaRPr dirty="0"/>
          </a:p>
          <a:p>
            <a:pPr lvl="1">
              <a:spcAft>
                <a:spcPts val="0"/>
              </a:spcAft>
              <a:buSzPts val="1530"/>
            </a:pPr>
            <a:r>
              <a:rPr lang="en-US" dirty="0"/>
              <a:t>Assignment: A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dirty="0"/>
              <a:t>Practice: 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20" name="Google Shape;220;p15"/>
          <p:cNvSpPr/>
          <p:nvPr/>
        </p:nvSpPr>
        <p:spPr>
          <a:xfrm>
            <a:off x="1443016" y="4961467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4053212" y="5220124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4975194" y="6005395"/>
            <a:ext cx="20896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CN" altLang="en-US" sz="1800" b="1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需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5"/>
          <p:cNvCxnSpPr/>
          <p:nvPr/>
        </p:nvCxnSpPr>
        <p:spPr>
          <a:xfrm>
            <a:off x="4053212" y="618104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07800A-B5F6-40A5-9F66-62DAADD08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2" name="Google Shape;220;p15"/>
          <p:cNvSpPr/>
          <p:nvPr/>
        </p:nvSpPr>
        <p:spPr>
          <a:xfrm>
            <a:off x="1443016" y="6041384"/>
            <a:ext cx="2610196" cy="309682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59245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>
                <a:latin typeface="+mn-ea"/>
              </a:rPr>
              <a:t>1. </a:t>
            </a:r>
            <a:r>
              <a:rPr lang="en-US" dirty="0" err="1">
                <a:latin typeface="+mn-ea"/>
              </a:rPr>
              <a:t>作業上傳以</a:t>
            </a:r>
            <a:r>
              <a:rPr lang="en-US" dirty="0">
                <a:latin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ea"/>
              </a:rPr>
              <a:t>新eeclass系統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dirty="0" err="1">
                <a:latin typeface="+mn-ea"/>
              </a:rPr>
              <a:t>為主</a:t>
            </a:r>
            <a:r>
              <a:rPr lang="en-US" dirty="0">
                <a:latin typeface="+mn-ea"/>
              </a:rPr>
              <a:t>  </a:t>
            </a:r>
            <a:r>
              <a:rPr lang="en-US" u="sng" dirty="0">
                <a:solidFill>
                  <a:schemeClr val="hlink"/>
                </a:solidFill>
                <a:latin typeface="+mn-ea"/>
                <a:hlinkClick r:id="rId3"/>
              </a:rPr>
              <a:t>https://ncueeclass.ncu.edu.tw/</a:t>
            </a:r>
            <a:endParaRPr dirty="0"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2.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有修計實者</a:t>
            </a:r>
            <a:r>
              <a:rPr lang="en-US" dirty="0">
                <a:latin typeface="+mn-ea"/>
              </a:rPr>
              <a:t>， </a:t>
            </a:r>
            <a:r>
              <a:rPr lang="en-US" dirty="0" err="1">
                <a:latin typeface="+mn-ea"/>
              </a:rPr>
              <a:t>作業繳交至</a:t>
            </a:r>
            <a:r>
              <a:rPr lang="en-US" dirty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計算機實習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無修計實者</a:t>
            </a:r>
            <a:r>
              <a:rPr lang="en-US" dirty="0">
                <a:latin typeface="+mn-ea"/>
              </a:rPr>
              <a:t>， 但</a:t>
            </a:r>
            <a:r>
              <a:rPr lang="zh-CN" altLang="en-US" sz="2400" b="1" dirty="0">
                <a:latin typeface="+mn-ea"/>
              </a:rPr>
              <a:t>只有</a:t>
            </a:r>
            <a:r>
              <a:rPr lang="en-US" sz="2400" b="1" dirty="0" err="1">
                <a:latin typeface="+mn-ea"/>
              </a:rPr>
              <a:t>修計概者</a:t>
            </a:r>
            <a:r>
              <a:rPr lang="en-US" dirty="0">
                <a:latin typeface="+mn-ea"/>
              </a:rPr>
              <a:t>， </a:t>
            </a:r>
            <a:r>
              <a:rPr lang="en-US" dirty="0" err="1">
                <a:latin typeface="+mn-ea"/>
              </a:rPr>
              <a:t>作業繳交至</a:t>
            </a:r>
            <a:r>
              <a:rPr lang="en-US" dirty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計算機概論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4. </a:t>
            </a:r>
            <a:r>
              <a:rPr lang="en-US" sz="2400" b="1" dirty="0" err="1">
                <a:latin typeface="+mn-ea"/>
              </a:rPr>
              <a:t>不接受補交</a:t>
            </a:r>
            <a:endParaRPr sz="2400" b="1" dirty="0">
              <a:latin typeface="+mn-ea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11DFFD-9AF8-48FC-BE58-429CA51D5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221</Words>
  <Application>Microsoft Office PowerPoint</Application>
  <PresentationFormat>寬螢幕</PresentationFormat>
  <Paragraphs>47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方正姚体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作業04</vt:lpstr>
      <vt:lpstr>作業04-Class(const, friend, static)</vt:lpstr>
      <vt:lpstr>作業04-Class(const, friend, static)</vt:lpstr>
      <vt:lpstr>作業04-Class(const, friend, static)</vt:lpstr>
      <vt:lpstr>繳交規範</vt:lpstr>
      <vt:lpstr>繳交內容</vt:lpstr>
      <vt:lpstr>繳交方式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林香岑 blackcat3238</cp:lastModifiedBy>
  <cp:revision>146</cp:revision>
  <dcterms:created xsi:type="dcterms:W3CDTF">2019-09-17T05:51:58Z</dcterms:created>
  <dcterms:modified xsi:type="dcterms:W3CDTF">2021-03-24T12:26:41Z</dcterms:modified>
</cp:coreProperties>
</file>