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2" r:id="rId5"/>
    <p:sldId id="273" r:id="rId6"/>
    <p:sldId id="274" r:id="rId7"/>
    <p:sldId id="260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Dxe9CYyNpgo6Zwsq9oc9tkRW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99658-CACF-41D9-B1C7-CF055C7800CC}">
  <a:tblStyle styleId="{1DA99658-CACF-41D9-B1C7-CF055C7800C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smtClean="0"/>
              <a:t>作業11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2020/12/29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F1C62E-EE03-49D9-A32A-E5858E541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>
            <a:endCxn id="222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1" name="Google Shape;241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2F505F-5360-45DF-BBD1-4CB84C4A1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dirty="0" smtClean="0"/>
              <a:t>11-1  </a:t>
            </a:r>
            <a:r>
              <a:rPr lang="en-US" dirty="0"/>
              <a:t>[C++]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452446" cy="50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DFKai-SB"/>
              </a:rPr>
              <a:t>第1題</a:t>
            </a:r>
            <a:r>
              <a:rPr 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：</a:t>
            </a:r>
            <a:r>
              <a:rPr lang="zh-CN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判斷數獨</a:t>
            </a:r>
            <a:endParaRPr lang="en-US" altLang="zh-CN" sz="2800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400" b="1" dirty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TW" altLang="en-US" sz="2400" dirty="0" smtClean="0">
                <a:latin typeface="Arial"/>
                <a:ea typeface="DFKai-SB"/>
                <a:cs typeface="Arial"/>
              </a:rPr>
              <a:t>說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明：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程式將讀取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一檔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案名稱，檔案內有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9 x 9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個數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字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（每數字以空格為間隔）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，請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判斷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檔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案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內容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否為成功的數獨表格，成功顯示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(Y)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、失敗顯示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(N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)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得換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行</a:t>
            </a:r>
            <a:endParaRPr lang="en-US" altLang="zh-TW" sz="2200" dirty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sz="2200" dirty="0" smtClean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sz="2200" dirty="0" smtClean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Input :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檔名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(.txt)</a:t>
            </a:r>
            <a:endParaRPr lang="en-US" sz="24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Output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Y /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N</a:t>
            </a: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400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en-US" altLang="zh-TW" sz="2400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cpp</a:t>
            </a: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txt</a:t>
            </a: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檔案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需放</a:t>
            </a: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在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同一資料</a:t>
            </a: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夾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下執行</a:t>
            </a:r>
            <a:endParaRPr lang="en-US" altLang="zh-CN" sz="2400" dirty="0" smtClean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endParaRPr lang="en-US" altLang="zh-TW" sz="2400" dirty="0" smtClean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顯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示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Y/N 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直接透過</a:t>
            </a:r>
            <a:r>
              <a:rPr lang="en-US" altLang="zh-TW" sz="2400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cout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顯示即可無須寫</a:t>
            </a:r>
            <a:r>
              <a:rPr lang="zh-TW" altLang="en-US" sz="24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檔</a:t>
            </a:r>
            <a:endParaRPr lang="en-US" altLang="zh-TW" sz="2400" dirty="0" smtClean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endParaRPr lang="zh-TW" altLang="en-US" sz="2400" dirty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無須考慮特殊狀況 如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數字沒填滿、數字非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1~9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等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)</a:t>
            </a:r>
            <a:endParaRPr lang="en-US" altLang="zh-TW" sz="2400" dirty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361AE4-81FD-4639-9B18-1A3EDC35E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作業11-1  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2148365" cy="4050792"/>
          </a:xfrm>
        </p:spPr>
        <p:txBody>
          <a:bodyPr/>
          <a:lstStyle/>
          <a:p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檔案內容：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72" y="2447174"/>
            <a:ext cx="2546990" cy="320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8943" y="2247119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執行範例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64" y="2901293"/>
            <a:ext cx="3309007" cy="14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數獨規則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規則一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 3 </a:t>
            </a:r>
            <a:r>
              <a:rPr lang="zh-TW" altLang="en-US" dirty="0" smtClean="0"/>
              <a:t>宮格內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下圖綠色與白色標示區域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，須出現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，數字不得重複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smtClean="0"/>
              <a:t>9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3 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宮格皆須考慮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70" y="3517411"/>
            <a:ext cx="2733555" cy="26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數獨規則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規則二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任一直行或橫行</a:t>
            </a:r>
            <a:r>
              <a:rPr lang="zh-TW" altLang="en-US" dirty="0"/>
              <a:t>，須出現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，數字不得</a:t>
            </a:r>
            <a:r>
              <a:rPr lang="zh-TW" altLang="en-US" dirty="0" smtClean="0"/>
              <a:t>重複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zh-TW" altLang="en-US" dirty="0" smtClean="0"/>
              <a:t>個直行皆</a:t>
            </a:r>
            <a:r>
              <a:rPr lang="zh-TW" altLang="en-US" dirty="0"/>
              <a:t>須考慮</a:t>
            </a:r>
          </a:p>
          <a:p>
            <a:pPr marL="274320" lvl="1" indent="0">
              <a:buNone/>
            </a:pPr>
            <a:r>
              <a:rPr lang="en-US" altLang="zh-TW" dirty="0" smtClean="0"/>
              <a:t>9</a:t>
            </a:r>
            <a:r>
              <a:rPr lang="zh-TW" altLang="en-US" dirty="0" smtClean="0"/>
              <a:t> 個橫行皆須考慮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無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考慮</a:t>
            </a:r>
            <a:r>
              <a:rPr lang="zh-TW" altLang="en-US" dirty="0">
                <a:solidFill>
                  <a:srgbClr val="FF0000"/>
                </a:solidFill>
              </a:rPr>
              <a:t>斜角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32" name="Picture 8" descr="Image result for 數獨表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956294"/>
            <a:ext cx="2215906" cy="22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677508" y="4088423"/>
            <a:ext cx="2927838" cy="17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046784" y="3815862"/>
            <a:ext cx="17585" cy="25321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數獨</a:t>
            </a:r>
            <a:r>
              <a:rPr lang="zh-TW" altLang="en-US" dirty="0" smtClean="0"/>
              <a:t>範</a:t>
            </a:r>
            <a:r>
              <a:rPr lang="zh-TW" altLang="en-US" dirty="0" smtClean="0"/>
              <a:t>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72101" y="5533871"/>
            <a:ext cx="338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08" y="2306341"/>
            <a:ext cx="3394030" cy="306885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31610" y="5533871"/>
            <a:ext cx="4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057421" y="2422567"/>
            <a:ext cx="210277" cy="22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16953" y="2422567"/>
            <a:ext cx="231399" cy="22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04" y="2306341"/>
            <a:ext cx="3443878" cy="30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84179" y="1615044"/>
            <a:ext cx="9535478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/>
              <a:t>測資</a:t>
            </a:r>
            <a:endParaRPr/>
          </a:p>
        </p:txBody>
      </p:sp>
      <p:graphicFrame>
        <p:nvGraphicFramePr>
          <p:cNvPr id="156" name="Google Shape;156;p8"/>
          <p:cNvGraphicFramePr/>
          <p:nvPr>
            <p:extLst>
              <p:ext uri="{D42A27DB-BD31-4B8C-83A1-F6EECF244321}">
                <p14:modId xmlns:p14="http://schemas.microsoft.com/office/powerpoint/2010/main" val="2586669162"/>
              </p:ext>
            </p:extLst>
          </p:nvPr>
        </p:nvGraphicFramePr>
        <p:xfrm>
          <a:off x="1698170" y="2755075"/>
          <a:ext cx="7920844" cy="2248488"/>
        </p:xfrm>
        <a:graphic>
          <a:graphicData uri="http://schemas.openxmlformats.org/drawingml/2006/table">
            <a:tbl>
              <a:tblPr firstRow="1" bandRow="1">
                <a:noFill/>
                <a:tableStyleId>{1DA99658-CACF-41D9-B1C7-CF055C7800CC}</a:tableStyleId>
              </a:tblPr>
              <a:tblGrid>
                <a:gridCol w="131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0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0" u="none" strike="noStrike" cap="none" dirty="0" smtClean="0">
                          <a:solidFill>
                            <a:schemeClr val="dk1"/>
                          </a:solidFill>
                        </a:rPr>
                        <a:t>sudo1.txt</a:t>
                      </a:r>
                      <a:endParaRPr lang="en-US" altLang="zh-TW" sz="18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0" u="none" strike="noStrike" cap="none" dirty="0" smtClean="0">
                          <a:solidFill>
                            <a:schemeClr val="dk1"/>
                          </a:solidFill>
                        </a:rPr>
                        <a:t>sudo2.txt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  <a:tabLst/>
                        <a:defRPr/>
                      </a:pPr>
                      <a:r>
                        <a:rPr lang="en-US" altLang="zh-TW" sz="1800" b="0" u="none" strike="noStrike" cap="none" dirty="0" smtClean="0">
                          <a:solidFill>
                            <a:schemeClr val="dk1"/>
                          </a:solidFill>
                        </a:rPr>
                        <a:t>sudo3.txt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N</a:t>
                      </a:r>
                      <a:endParaRPr lang="en-US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15;p3">
            <a:extLst>
              <a:ext uri="{FF2B5EF4-FFF2-40B4-BE49-F238E27FC236}">
                <a16:creationId xmlns:a16="http://schemas.microsoft.com/office/drawing/2014/main" id="{9111497F-0859-43C0-82D1-F52BABD0C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dirty="0" smtClean="0"/>
              <a:t>11-1  </a:t>
            </a:r>
            <a:r>
              <a:rPr lang="en-US" dirty="0"/>
              <a:t>[C++]</a:t>
            </a:r>
            <a:endParaRPr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972FC8-422F-44D0-9C6E-8D18D7E99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/>
              <a:t>繳交規範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485484" y="2272106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E4A2F7-E204-43A5-911A-7EDD705D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81" y="2975290"/>
            <a:ext cx="4133887" cy="1812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425</Words>
  <Application>Microsoft Office PowerPoint</Application>
  <PresentationFormat>Widescreen</PresentationFormat>
  <Paragraphs>89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 Symbols</vt:lpstr>
      <vt:lpstr>新細明體</vt:lpstr>
      <vt:lpstr>DFKai-SB</vt:lpstr>
      <vt:lpstr>DFKai-SB</vt:lpstr>
      <vt:lpstr>Arial</vt:lpstr>
      <vt:lpstr>Calibri</vt:lpstr>
      <vt:lpstr>Rockwell</vt:lpstr>
      <vt:lpstr>木刻字型</vt:lpstr>
      <vt:lpstr>作業11</vt:lpstr>
      <vt:lpstr>作業11-1  [C++]</vt:lpstr>
      <vt:lpstr>作業11-1  [C++]</vt:lpstr>
      <vt:lpstr>數獨規則 </vt:lpstr>
      <vt:lpstr>數獨規則 </vt:lpstr>
      <vt:lpstr>數獨範例</vt:lpstr>
      <vt:lpstr>作業11-1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棕升</cp:lastModifiedBy>
  <cp:revision>39</cp:revision>
  <dcterms:created xsi:type="dcterms:W3CDTF">2019-09-17T05:51:58Z</dcterms:created>
  <dcterms:modified xsi:type="dcterms:W3CDTF">2020-12-23T15:53:58Z</dcterms:modified>
</cp:coreProperties>
</file>