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  <p:sldMasterId id="2147483944" r:id="rId2"/>
  </p:sldMasterIdLst>
  <p:notesMasterIdLst>
    <p:notesMasterId r:id="rId15"/>
  </p:notesMasterIdLst>
  <p:sldIdLst>
    <p:sldId id="256" r:id="rId3"/>
    <p:sldId id="298" r:id="rId4"/>
    <p:sldId id="299" r:id="rId5"/>
    <p:sldId id="300" r:id="rId6"/>
    <p:sldId id="301" r:id="rId7"/>
    <p:sldId id="273" r:id="rId8"/>
    <p:sldId id="272" r:id="rId9"/>
    <p:sldId id="296" r:id="rId10"/>
    <p:sldId id="274" r:id="rId11"/>
    <p:sldId id="277" r:id="rId12"/>
    <p:sldId id="276" r:id="rId13"/>
    <p:sldId id="28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779B-50A6-4AD3-859E-38B2C00958A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CA9B-E9D0-4006-B322-DCBC76CD6B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8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8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CA9B-E9D0-4006-B322-DCBC76CD6BC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88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1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26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77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72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99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028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15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025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2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20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4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2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8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7C3BE7-18D5-4D51-8717-47398AC4216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83A732-C17A-4318-8B1C-2E1CB1A045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6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計算機實習 </a:t>
            </a:r>
            <a:r>
              <a:rPr lang="en-US" altLang="zh-TW"/>
              <a:t>04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2020/10/23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截圖範例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65954" y="2011683"/>
            <a:ext cx="734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只需要將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ans-10XXXXXXX.</a:t>
            </a:r>
            <a:r>
              <a:rPr lang="en-US" altLang="zh-CN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CN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檔截圖</a:t>
            </a:r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0CCD09-6690-48E4-9CA2-1F9F03D4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36" y="2777159"/>
            <a:ext cx="5384002" cy="32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ZSheng\Downloads\s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36" y="4835675"/>
            <a:ext cx="8001465" cy="152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601512"/>
          </a:xfrm>
        </p:spPr>
        <p:txBody>
          <a:bodyPr/>
          <a:lstStyle/>
          <a:p>
            <a:r>
              <a:rPr lang="zh-TW" altLang="en-US" dirty="0"/>
              <a:t>上傳內容須為 </a:t>
            </a:r>
            <a:r>
              <a:rPr lang="en-US" altLang="zh-TW" dirty="0"/>
              <a:t>.zip </a:t>
            </a:r>
            <a:r>
              <a:rPr lang="zh-TW" altLang="en-US" dirty="0"/>
              <a:t>壓縮檔</a:t>
            </a:r>
            <a:endParaRPr lang="en-US" altLang="zh-TW" dirty="0"/>
          </a:p>
          <a:p>
            <a:r>
              <a:rPr lang="zh-TW" altLang="en-US" dirty="0"/>
              <a:t>內容包含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程式碼 </a:t>
            </a:r>
            <a:r>
              <a:rPr lang="en-US" altLang="zh-TW" b="1" dirty="0">
                <a:solidFill>
                  <a:srgbClr val="FF0000"/>
                </a:solidFill>
              </a:rPr>
              <a:t>(C++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為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</a:rPr>
              <a:t>py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只接受 </a:t>
            </a:r>
            <a:r>
              <a:rPr lang="en-US" altLang="zh-TW" b="1" dirty="0">
                <a:solidFill>
                  <a:srgbClr val="FF0000"/>
                </a:solidFill>
              </a:rPr>
              <a:t>.</a:t>
            </a:r>
            <a:r>
              <a:rPr lang="en-US" altLang="zh-TW" b="1" dirty="0" err="1">
                <a:solidFill>
                  <a:srgbClr val="FF0000"/>
                </a:solidFill>
              </a:rPr>
              <a:t>png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或 </a:t>
            </a:r>
            <a:r>
              <a:rPr lang="en-US" altLang="zh-TW" b="1" dirty="0">
                <a:solidFill>
                  <a:srgbClr val="FF0000"/>
                </a:solidFill>
              </a:rPr>
              <a:t>.jpg</a:t>
            </a:r>
            <a:r>
              <a:rPr lang="zh-TW" altLang="en-US" b="1" dirty="0">
                <a:solidFill>
                  <a:srgbClr val="FF0000"/>
                </a:solidFill>
              </a:rPr>
              <a:t> 形式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/>
              <a:t>檔名皆須為  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/>
              <a:t>  或  </a:t>
            </a:r>
            <a:r>
              <a:rPr lang="en-US" altLang="zh-TW" dirty="0"/>
              <a:t>P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/>
              <a:t>-10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/>
              <a:t>Assignment: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壓縮的內容</a:t>
            </a:r>
          </a:p>
        </p:txBody>
      </p:sp>
      <p:sp>
        <p:nvSpPr>
          <p:cNvPr id="7" name="文字方塊 8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上傳的壓縮檔</a:t>
            </a:r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834986" y="6090535"/>
            <a:ext cx="605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1902279"/>
            <a:ext cx="10058400" cy="4269921"/>
          </a:xfrm>
        </p:spPr>
        <p:txBody>
          <a:bodyPr/>
          <a:lstStyle/>
          <a:p>
            <a:r>
              <a:rPr lang="zh-TW" altLang="en-US" dirty="0"/>
              <a:t>程式碼開頭要有以下文字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計算機概論</a:t>
            </a:r>
            <a:r>
              <a:rPr lang="en-US" altLang="zh-TW" sz="2800" dirty="0"/>
              <a:t>Ⅰ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ⅠA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2020-CE1003-A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/>
              <a:t>ⅠB</a:t>
            </a:r>
            <a:r>
              <a:rPr lang="zh-TW" altLang="en-US" sz="2800" dirty="0"/>
              <a:t> </a:t>
            </a:r>
            <a:r>
              <a:rPr lang="en-US" altLang="zh-TW" sz="2800" dirty="0"/>
              <a:t>	:</a:t>
            </a:r>
            <a:r>
              <a:rPr lang="zh-TW" altLang="en-US" sz="2800" dirty="0"/>
              <a:t> </a:t>
            </a:r>
            <a:r>
              <a:rPr lang="en-US" altLang="zh-TW" sz="2800" dirty="0"/>
              <a:t>2020-CE1003-B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作業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Assignment</a:t>
            </a:r>
          </a:p>
          <a:p>
            <a:r>
              <a:rPr lang="zh-TW" altLang="en-US" sz="2800" dirty="0"/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Practice</a:t>
            </a:r>
            <a:endParaRPr lang="zh-TW" altLang="en-US" sz="2800" dirty="0"/>
          </a:p>
        </p:txBody>
      </p:sp>
      <p:pic>
        <p:nvPicPr>
          <p:cNvPr id="9" name="Picture 2" descr="D:\計概文件\sreenshot_0918\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4" y="2284351"/>
            <a:ext cx="3255318" cy="1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2" t="68887" r="60068" b="18792"/>
          <a:stretch/>
        </p:blipFill>
        <p:spPr bwMode="auto"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1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82F6-C3C1-4AE7-87BA-8A349751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return</a:t>
            </a:r>
            <a:r>
              <a:rPr lang="zh-TW" altLang="en-US" dirty="0"/>
              <a:t> 之應用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82752-A35E-40BD-A66B-BAF8CFD3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5" y="4164418"/>
            <a:ext cx="5026152" cy="17248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9F6E9B-D9DA-45EA-81EF-8C23E24E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43" y="4164418"/>
            <a:ext cx="5026152" cy="17773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9D7956-5931-48D2-8489-E20382D02EB3}"/>
              </a:ext>
            </a:extLst>
          </p:cNvPr>
          <p:cNvSpPr txBox="1"/>
          <p:nvPr/>
        </p:nvSpPr>
        <p:spPr>
          <a:xfrm>
            <a:off x="4287186" y="2652143"/>
            <a:ext cx="4032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平常呼叫函式，會將函式內的程式碼跑過一輪</a:t>
            </a:r>
          </a:p>
        </p:txBody>
      </p:sp>
    </p:spTree>
    <p:extLst>
      <p:ext uri="{BB962C8B-B14F-4D97-AF65-F5344CB8AC3E}">
        <p14:creationId xmlns:p14="http://schemas.microsoft.com/office/powerpoint/2010/main" val="19489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82F6-C3C1-4AE7-87BA-8A349751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return</a:t>
            </a:r>
            <a:r>
              <a:rPr lang="zh-TW" altLang="en-US" dirty="0"/>
              <a:t> 之應用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9D7956-5931-48D2-8489-E20382D02EB3}"/>
              </a:ext>
            </a:extLst>
          </p:cNvPr>
          <p:cNvSpPr txBox="1"/>
          <p:nvPr/>
        </p:nvSpPr>
        <p:spPr>
          <a:xfrm>
            <a:off x="3765028" y="2709340"/>
            <a:ext cx="5019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但是如果你用一個變數去接它，會發現變數沒有東西。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2D995F-51AB-40BD-BBD7-F49C4FF7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86" y="4148660"/>
            <a:ext cx="4491503" cy="17453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295796-374D-4C29-953A-19A50858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212" y="4128641"/>
            <a:ext cx="4491501" cy="17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82F6-C3C1-4AE7-87BA-8A349751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return</a:t>
            </a:r>
            <a:r>
              <a:rPr lang="zh-TW" altLang="en-US" dirty="0"/>
              <a:t> 之應用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9D7956-5931-48D2-8489-E20382D02EB3}"/>
              </a:ext>
            </a:extLst>
          </p:cNvPr>
          <p:cNvSpPr txBox="1"/>
          <p:nvPr/>
        </p:nvSpPr>
        <p:spPr>
          <a:xfrm>
            <a:off x="3199501" y="2677302"/>
            <a:ext cx="5792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如果你在函式的最末端加入</a:t>
            </a:r>
            <a:r>
              <a:rPr lang="en-US" altLang="zh-TW" sz="2800" dirty="0"/>
              <a:t>return</a:t>
            </a:r>
            <a:r>
              <a:rPr lang="zh-TW" altLang="en-US" sz="2800" dirty="0"/>
              <a:t>，那就可以拿變數接住函數的回傳值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8EDE69-9223-4060-9844-89589CB5D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20" y="4214736"/>
            <a:ext cx="4277942" cy="16533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695DD-A314-42C9-8DE2-93F65FCD3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40" y="4214736"/>
            <a:ext cx="4162267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C82F6-C3C1-4AE7-87BA-8A349751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return</a:t>
            </a:r>
            <a:r>
              <a:rPr lang="zh-TW" altLang="en-US" dirty="0"/>
              <a:t> 之應用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9D7956-5931-48D2-8489-E20382D02EB3}"/>
              </a:ext>
            </a:extLst>
          </p:cNvPr>
          <p:cNvSpPr txBox="1"/>
          <p:nvPr/>
        </p:nvSpPr>
        <p:spPr>
          <a:xfrm>
            <a:off x="2366746" y="2204836"/>
            <a:ext cx="7458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可以運用</a:t>
            </a:r>
            <a:r>
              <a:rPr lang="en-US" altLang="zh-TW" sz="2800" dirty="0"/>
              <a:t>return</a:t>
            </a:r>
            <a:r>
              <a:rPr lang="zh-TW" altLang="en-US" sz="2800" dirty="0"/>
              <a:t>的機制讓函式的運作更加靈活，範例： 計算一個 </a:t>
            </a:r>
            <a:r>
              <a:rPr lang="en-US" altLang="zh-TW" sz="2800" dirty="0"/>
              <a:t>3x-7y+4</a:t>
            </a:r>
            <a:r>
              <a:rPr lang="zh-TW" altLang="en-US" sz="2800" dirty="0"/>
              <a:t> 的式子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9CA2FB-3070-4116-8A5F-397A2B0A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51" y="3429000"/>
            <a:ext cx="6573697" cy="28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課堂練習</a:t>
            </a:r>
            <a:r>
              <a:rPr lang="en-US" altLang="zh-TW" dirty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972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754659"/>
            <a:ext cx="10500829" cy="4619247"/>
          </a:xfrm>
        </p:spPr>
        <p:txBody>
          <a:bodyPr/>
          <a:lstStyle/>
          <a:p>
            <a:r>
              <a:rPr lang="zh-TW" altLang="en-US" dirty="0"/>
              <a:t>目標：輸出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一個名為“ </a:t>
            </a:r>
            <a:r>
              <a:rPr lang="en-US" altLang="zh-CN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ans-10XXXXXXX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”的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給定一個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test.txt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檔，讀取裡面的數學式，各別判斷數學式的正確與否，分別輸出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 or 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CN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ans-10XXXXXXX.txt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繳交截止日期：</a:t>
            </a:r>
            <a:r>
              <a:rPr lang="en-US" altLang="zh-TW" sz="2800" dirty="0">
                <a:solidFill>
                  <a:srgbClr val="FF0000"/>
                </a:solidFill>
              </a:rPr>
              <a:t>2020/10/23  23:55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0188-DB7C-4E8C-A55F-7C92D7D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84" y="3049400"/>
            <a:ext cx="3127146" cy="23807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158E4E-AE34-4414-9DAF-790F426C1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472" y="3049400"/>
            <a:ext cx="2598887" cy="2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</p:spPr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04-</a:t>
            </a:r>
            <a:r>
              <a:rPr lang="zh-TW" altLang="en-US" dirty="0"/>
              <a:t>補充說明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1754659"/>
            <a:ext cx="10500829" cy="4619247"/>
          </a:xfrm>
        </p:spPr>
        <p:txBody>
          <a:bodyPr>
            <a:normAutofit/>
          </a:bodyPr>
          <a:lstStyle/>
          <a:p>
            <a:r>
              <a:rPr lang="en-US" altLang="zh-TW" dirty="0"/>
              <a:t>test.txt</a:t>
            </a:r>
            <a:r>
              <a:rPr lang="zh-TW" altLang="en-US" dirty="0"/>
              <a:t> 格式：</a:t>
            </a:r>
            <a:endParaRPr lang="en-US" altLang="zh-TW" dirty="0"/>
          </a:p>
          <a:p>
            <a:pPr lvl="1"/>
            <a:r>
              <a:rPr lang="zh-TW" altLang="en-US" dirty="0"/>
              <a:t>每一行皆會出現一個數學式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每兩個符號中間皆有空格</a:t>
            </a:r>
            <a:endParaRPr lang="en-US" altLang="zh-TW" dirty="0"/>
          </a:p>
          <a:p>
            <a:pPr lvl="1"/>
            <a:r>
              <a:rPr lang="zh-TW" altLang="en-US" dirty="0"/>
              <a:t>只會出現 </a:t>
            </a:r>
            <a:r>
              <a:rPr lang="en-US" altLang="zh-TW" dirty="0"/>
              <a:t>+</a:t>
            </a:r>
            <a:r>
              <a:rPr lang="zh-TW" altLang="en-US" dirty="0"/>
              <a:t> 、 </a:t>
            </a:r>
            <a:r>
              <a:rPr lang="en-US" altLang="zh-TW" dirty="0"/>
              <a:t>-</a:t>
            </a:r>
            <a:r>
              <a:rPr lang="zh-TW" altLang="en-US" dirty="0"/>
              <a:t> 、 *   三種運算</a:t>
            </a:r>
            <a:endParaRPr lang="en-US" altLang="zh-TW" dirty="0"/>
          </a:p>
          <a:p>
            <a:pPr lvl="1"/>
            <a:r>
              <a:rPr lang="zh-TW" altLang="en-US" dirty="0"/>
              <a:t>只會有整數運算，但會出現負號</a:t>
            </a:r>
            <a:endParaRPr lang="en-US" altLang="zh-TW" dirty="0"/>
          </a:p>
          <a:p>
            <a:pPr lvl="1"/>
            <a:r>
              <a:rPr lang="zh-TW" altLang="en-US" dirty="0"/>
              <a:t>不一定只有五行</a:t>
            </a:r>
            <a:endParaRPr lang="en-US" altLang="zh-TW" dirty="0"/>
          </a:p>
          <a:p>
            <a:pPr marL="274320" lvl="1" indent="0">
              <a:buNone/>
            </a:pPr>
            <a:endParaRPr lang="en-US" altLang="zh-TW" dirty="0"/>
          </a:p>
          <a:p>
            <a:r>
              <a:rPr lang="en-US" altLang="zh-TW" dirty="0"/>
              <a:t>ans-10XXXXXXX.txt </a:t>
            </a:r>
            <a:r>
              <a:rPr lang="zh-TW" altLang="en-US" dirty="0"/>
              <a:t>格式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ans</a:t>
            </a:r>
            <a:r>
              <a:rPr lang="en-US" altLang="zh-TW" dirty="0"/>
              <a:t>- </a:t>
            </a:r>
            <a:r>
              <a:rPr lang="zh-TW" altLang="en-US" dirty="0"/>
              <a:t>後方接自己的學號</a:t>
            </a:r>
            <a:endParaRPr lang="en-US" altLang="zh-TW" dirty="0"/>
          </a:p>
          <a:p>
            <a:pPr lvl="1"/>
            <a:r>
              <a:rPr lang="zh-TW" altLang="en-US" dirty="0"/>
              <a:t>繳交時只需要交 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zh-TW" altLang="en-US" dirty="0"/>
              <a:t> 檔和 </a:t>
            </a:r>
            <a:r>
              <a:rPr lang="en-US" altLang="zh-TW" dirty="0"/>
              <a:t>txt</a:t>
            </a:r>
            <a:r>
              <a:rPr lang="zh-TW" altLang="en-US" dirty="0"/>
              <a:t>截圖就好</a:t>
            </a:r>
            <a:endParaRPr lang="en-US" altLang="zh-TW" dirty="0"/>
          </a:p>
          <a:p>
            <a:pPr lvl="1"/>
            <a:r>
              <a:rPr lang="en-US" altLang="zh-TW" dirty="0"/>
              <a:t>text </a:t>
            </a:r>
            <a:r>
              <a:rPr lang="zh-TW" altLang="en-US" dirty="0"/>
              <a:t>和 </a:t>
            </a:r>
            <a:r>
              <a:rPr lang="en-US" altLang="zh-TW" dirty="0" err="1"/>
              <a:t>ans</a:t>
            </a:r>
            <a:r>
              <a:rPr lang="en-US" altLang="zh-TW" dirty="0"/>
              <a:t> </a:t>
            </a:r>
            <a:r>
              <a:rPr lang="zh-TW" altLang="en-US" dirty="0"/>
              <a:t>為一一對應，第一行對第一行</a:t>
            </a:r>
            <a:endParaRPr lang="en-US" altLang="zh-TW" dirty="0"/>
          </a:p>
          <a:p>
            <a:r>
              <a:rPr lang="zh-TW" altLang="en-US" dirty="0"/>
              <a:t>繳交截止日期：</a:t>
            </a:r>
            <a:r>
              <a:rPr lang="en-US" altLang="zh-TW" sz="2800" dirty="0">
                <a:solidFill>
                  <a:srgbClr val="FF0000"/>
                </a:solidFill>
              </a:rPr>
              <a:t>2020/10/23  23:55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500188-DB7C-4E8C-A55F-7C92D7D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292" y="1389013"/>
            <a:ext cx="3127146" cy="23807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158E4E-AE34-4414-9DAF-790F426C1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92" y="3861863"/>
            <a:ext cx="3127146" cy="2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</p:spTree>
    <p:extLst>
      <p:ext uri="{BB962C8B-B14F-4D97-AF65-F5344CB8AC3E}">
        <p14:creationId xmlns:p14="http://schemas.microsoft.com/office/powerpoint/2010/main" val="377434182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330</Words>
  <Application>Microsoft Office PowerPoint</Application>
  <PresentationFormat>寬螢幕</PresentationFormat>
  <Paragraphs>59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5" baseType="lpstr">
      <vt:lpstr>方正姚体</vt:lpstr>
      <vt:lpstr>微軟正黑體</vt:lpstr>
      <vt:lpstr>新細明體</vt:lpstr>
      <vt:lpstr>標楷體</vt:lpstr>
      <vt:lpstr>Arial</vt:lpstr>
      <vt:lpstr>Calibri</vt:lpstr>
      <vt:lpstr>Calibri Light</vt:lpstr>
      <vt:lpstr>Rockwell</vt:lpstr>
      <vt:lpstr>Rockwell Condensed</vt:lpstr>
      <vt:lpstr>Wingdings</vt:lpstr>
      <vt:lpstr>Wingdings 2</vt:lpstr>
      <vt:lpstr>HDOfficeLightV0</vt:lpstr>
      <vt:lpstr>木刻字型</vt:lpstr>
      <vt:lpstr>計算機實習 04</vt:lpstr>
      <vt:lpstr>Function 的 return 之應用</vt:lpstr>
      <vt:lpstr>Function 的 return 之應用</vt:lpstr>
      <vt:lpstr>Function 的 return 之應用</vt:lpstr>
      <vt:lpstr>Function 的 return 之應用</vt:lpstr>
      <vt:lpstr>課堂練習04</vt:lpstr>
      <vt:lpstr>練習04</vt:lpstr>
      <vt:lpstr>練習04-補充說明</vt:lpstr>
      <vt:lpstr>繳交規範</vt:lpstr>
      <vt:lpstr>截圖範例</vt:lpstr>
      <vt:lpstr>繳交內容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盛澤</cp:lastModifiedBy>
  <cp:revision>151</cp:revision>
  <dcterms:created xsi:type="dcterms:W3CDTF">2019-09-17T01:59:49Z</dcterms:created>
  <dcterms:modified xsi:type="dcterms:W3CDTF">2020-10-23T05:16:35Z</dcterms:modified>
</cp:coreProperties>
</file>