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29"/>
  </p:notesMasterIdLst>
  <p:sldIdLst>
    <p:sldId id="256" r:id="rId3"/>
    <p:sldId id="305" r:id="rId4"/>
    <p:sldId id="306" r:id="rId5"/>
    <p:sldId id="307" r:id="rId6"/>
    <p:sldId id="322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273" r:id="rId21"/>
    <p:sldId id="272" r:id="rId22"/>
    <p:sldId id="304" r:id="rId23"/>
    <p:sldId id="321" r:id="rId24"/>
    <p:sldId id="274" r:id="rId25"/>
    <p:sldId id="277" r:id="rId26"/>
    <p:sldId id="276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FCC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2" autoAdjust="0"/>
    <p:restoredTop sz="94479" autoAdjust="0"/>
  </p:normalViewPr>
  <p:slideViewPr>
    <p:cSldViewPr snapToGrid="0">
      <p:cViewPr varScale="1">
        <p:scale>
          <a:sx n="83" d="100"/>
          <a:sy n="83" d="100"/>
        </p:scale>
        <p:origin x="696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lssh.tp.edu.tw/~jing/teach/note/c/c-fil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754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::in</a:t>
            </a:r>
            <a:r>
              <a:rPr lang="zh-TW" altLang="en-US" dirty="0" smtClean="0"/>
              <a:t>：檔案開啟為讀取狀態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::out</a:t>
            </a:r>
            <a:r>
              <a:rPr lang="zh-TW" altLang="en-US" dirty="0" smtClean="0"/>
              <a:t>：檔案開啟為寫入狀態</a:t>
            </a:r>
            <a:endParaRPr lang="en-US" altLang="zh-TW" dirty="0" smtClean="0"/>
          </a:p>
          <a:p>
            <a:r>
              <a:rPr lang="en-US" altLang="zh-TW" dirty="0" err="1" smtClean="0"/>
              <a:t>ios</a:t>
            </a:r>
            <a:r>
              <a:rPr lang="en-US" altLang="zh-TW" dirty="0" smtClean="0"/>
              <a:t>::ate</a:t>
            </a:r>
            <a:r>
              <a:rPr lang="zh-TW" altLang="en-US" dirty="0" smtClean="0"/>
              <a:t>：從檔案結尾讀取及寫入資料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http://www2.lssh.tp.edu.tw/~jing/teach/note/c/c-file.htm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3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603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849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70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3b11ba20a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63b11ba20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355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2020/12/25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604"/>
          <a:stretch/>
        </p:blipFill>
        <p:spPr>
          <a:xfrm>
            <a:off x="1069848" y="1650358"/>
            <a:ext cx="4406824" cy="51463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9691" y="3191609"/>
            <a:ext cx="3686783" cy="214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46568" y="5737014"/>
            <a:ext cx="2114148" cy="2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653338" y="3144724"/>
            <a:ext cx="317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/>
              <a:t>o</a:t>
            </a:r>
            <a:r>
              <a:rPr lang="en-US" altLang="zh-TW" dirty="0" err="1" smtClean="0"/>
              <a:t>fstream</a:t>
            </a:r>
            <a:r>
              <a:rPr lang="zh-TW" altLang="en-US" dirty="0" smtClean="0"/>
              <a:t>類別操作寫</a:t>
            </a:r>
            <a:r>
              <a:rPr lang="zh-TW" altLang="en-US" dirty="0"/>
              <a:t>檔</a:t>
            </a:r>
          </a:p>
        </p:txBody>
      </p:sp>
      <p:cxnSp>
        <p:nvCxnSpPr>
          <p:cNvPr id="16" name="直線單箭頭接點 15"/>
          <p:cNvCxnSpPr>
            <a:stCxn id="5" idx="3"/>
          </p:cNvCxnSpPr>
          <p:nvPr/>
        </p:nvCxnSpPr>
        <p:spPr>
          <a:xfrm flipV="1">
            <a:off x="5126474" y="3281363"/>
            <a:ext cx="252686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787580" y="5731941"/>
            <a:ext cx="447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可以寫入</a:t>
            </a:r>
            <a:r>
              <a:rPr lang="en-US" altLang="zh-TW" dirty="0" err="1" smtClean="0"/>
              <a:t>endl</a:t>
            </a:r>
            <a:r>
              <a:rPr lang="zh-TW" altLang="en-US" dirty="0" smtClean="0"/>
              <a:t>，跟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一樣，有換行效果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4260716" y="5868579"/>
            <a:ext cx="2526864" cy="1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Write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3835527" cy="405079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如果要寫的檔案不存在，則會自動創立一個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進行寫入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23" y="1161169"/>
            <a:ext cx="5915025" cy="50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預設的路徑是此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所在的路徑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，因此如果將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Input.txt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放在同一份資料夾下，路徑可以直接設定成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Input.txt )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就可以找到檔案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780"/>
          <a:stretch/>
        </p:blipFill>
        <p:spPr>
          <a:xfrm>
            <a:off x="1403223" y="3219450"/>
            <a:ext cx="7705725" cy="2492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81800" y="5210175"/>
            <a:ext cx="1133475" cy="502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00351" y="4465892"/>
            <a:ext cx="914400" cy="2489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但如果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在不同的資料夾下，要如何去做存取？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5845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相對路徑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45845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絕對路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徑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46"/>
          <a:stretch/>
        </p:blipFill>
        <p:spPr>
          <a:xfrm>
            <a:off x="3314700" y="2934658"/>
            <a:ext cx="7813548" cy="32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目前的程式所在的目錄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去表現需要讀取的檔案所在的位置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(./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表當前所在路徑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1258" t="297" b="-297"/>
          <a:stretch/>
        </p:blipFill>
        <p:spPr>
          <a:xfrm>
            <a:off x="1362074" y="2962275"/>
            <a:ext cx="8220075" cy="3209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71750" y="3448050"/>
            <a:ext cx="168592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0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表示當前的路徑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表示當前路徑的上一層路徑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../../		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表示當前路徑的上上層路徑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Ex.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:\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test\file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./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E:\test\file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	E:\test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../../	E: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45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絕對路徑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直接寫出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檔案所在路徑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839"/>
          <a:stretch/>
        </p:blipFill>
        <p:spPr>
          <a:xfrm>
            <a:off x="1069848" y="2789241"/>
            <a:ext cx="5407152" cy="369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注意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如果使用「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」來表示路徑，需要寫成「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\\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因為許多語言會用 反斜槓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後面加字符來表示特殊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 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」、「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裡面使用「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\\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」來表示單一反斜槓字符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72"/>
          <a:stretch/>
        </p:blipFill>
        <p:spPr>
          <a:xfrm>
            <a:off x="6099048" y="3090112"/>
            <a:ext cx="5473972" cy="347046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54381" y="3698986"/>
            <a:ext cx="6163292" cy="2224944"/>
            <a:chOff x="154381" y="3593852"/>
            <a:chExt cx="6163292" cy="222494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290" t="-741" r="435" b="741"/>
            <a:stretch/>
          </p:blipFill>
          <p:spPr>
            <a:xfrm>
              <a:off x="237934" y="3890246"/>
              <a:ext cx="4892802" cy="192855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54381" y="3593852"/>
              <a:ext cx="6163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▼單一反斜槓會與後面的字符組合成一個特殊字符而錯誤</a:t>
              </a:r>
              <a:endParaRPr lang="zh-TW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805420" y="4014956"/>
            <a:ext cx="2781300" cy="20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8554" y="4219575"/>
            <a:ext cx="3686175" cy="20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  <a:endCxn id="10" idx="1"/>
          </p:cNvCxnSpPr>
          <p:nvPr/>
        </p:nvCxnSpPr>
        <p:spPr>
          <a:xfrm>
            <a:off x="4586720" y="4117266"/>
            <a:ext cx="2551834" cy="2046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 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中的檔名，必須是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常數。使用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c_str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語言的字串常數，便可以透過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變數來當作檔名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允許非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常數當作檔名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98"/>
          <a:stretch/>
        </p:blipFill>
        <p:spPr>
          <a:xfrm>
            <a:off x="1562100" y="2914649"/>
            <a:ext cx="3352800" cy="3552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737"/>
          <a:stretch/>
        </p:blipFill>
        <p:spPr>
          <a:xfrm>
            <a:off x="5407152" y="2914649"/>
            <a:ext cx="4108323" cy="3865103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6762750" y="4051300"/>
            <a:ext cx="104775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read/write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</a:t>
            </a:r>
            <a:r>
              <a:rPr lang="zh-TW" altLang="en-US" dirty="0" smtClean="0"/>
              <a:t>習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78329"/>
            <a:ext cx="9321061" cy="50229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1870"/>
            </a:pPr>
            <a:r>
              <a:rPr lang="zh-CN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zh-CN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CN" sz="2600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OOXX</a:t>
            </a:r>
          </a:p>
          <a:p>
            <a:pPr marL="0" indent="0">
              <a:spcBef>
                <a:spcPts val="0"/>
              </a:spcBef>
              <a:buSzPts val="1870"/>
              <a:buNone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說明：順序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</a:t>
            </a:r>
            <a:r>
              <a:rPr lang="en-US" altLang="zh-TW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輸入兩個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數為陣列中的位置，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次輸入完要輸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戰局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，直到贏家出現，並輸出誰贏，最後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要把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贏家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跟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戰局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結果寫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案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Input:</a:t>
            </a:r>
            <a:r>
              <a:rPr lang="zh-TW" altLang="en-US" dirty="0">
                <a:latin typeface="標楷體" panose="03000509000000000000" pitchFamily="65" charset="-120"/>
              </a:rPr>
              <a:t>兩個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 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 y</a:t>
            </a:r>
          </a:p>
          <a:p>
            <a:pPr marL="0" indent="0">
              <a:spcBef>
                <a:spcPts val="0"/>
              </a:spcBef>
              <a:buSzPts val="1870"/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</a:p>
          <a:p>
            <a:pPr marL="457200" indent="-457200">
              <a:spcBef>
                <a:spcPts val="0"/>
              </a:spcBef>
              <a:buSzPts val="1870"/>
              <a:buFont typeface="+mj-lt"/>
              <a:buAutoNum type="arabicPeriod"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目前戰局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最後將贏家和戰局結果寫入</a:t>
            </a:r>
            <a:r>
              <a:rPr lang="zh-TW" altLang="en-US" dirty="0">
                <a:latin typeface="標楷體" panose="03000509000000000000" pitchFamily="65" charset="-120"/>
              </a:rPr>
              <a:t>檔案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OOXX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CN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.txt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spcBef>
                <a:spcPts val="0"/>
              </a:spcBef>
              <a:buSzPts val="1870"/>
              <a:buFont typeface="+mj-lt"/>
              <a:buAutoNum type="arabicPeriod"/>
            </a:pP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若最後平手則輸出“</a:t>
            </a:r>
            <a:r>
              <a:rPr lang="en-US" altLang="zh-CN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Draw!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”，並將“</a:t>
            </a:r>
            <a:r>
              <a:rPr lang="en-US" altLang="zh-CN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Draw!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”和戰局結果寫入檔案。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spcBef>
                <a:spcPts val="0"/>
              </a:spcBef>
              <a:buSzPts val="1870"/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判斷不能超過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3x3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</a:rPr>
              <a:t>不</a:t>
            </a:r>
            <a:r>
              <a:rPr lang="zh-TW" altLang="en-US" dirty="0" smtClean="0">
                <a:latin typeface="標楷體" panose="03000509000000000000" pitchFamily="65" charset="-120"/>
              </a:rPr>
              <a:t>能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人下過的地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，如以上情況出現則輸出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CN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Invalid place!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endParaRPr lang="en-US" altLang="zh-CN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spcBef>
                <a:spcPts val="0"/>
              </a:spcBef>
              <a:buSzPts val="1870"/>
              <a:buNone/>
            </a:pPr>
            <a:endParaRPr lang="en-US" altLang="zh-TW" dirty="0" smtClean="0"/>
          </a:p>
          <a:p>
            <a:r>
              <a:rPr lang="zh-TW" altLang="en-US" sz="2400" dirty="0" smtClean="0"/>
              <a:t>繳</a:t>
            </a:r>
            <a:r>
              <a:rPr lang="zh-TW" altLang="en-US" sz="2400" dirty="0"/>
              <a:t>交截止日期：</a:t>
            </a:r>
            <a:r>
              <a:rPr lang="en-US" altLang="zh-TW" sz="3000" dirty="0" smtClean="0">
                <a:solidFill>
                  <a:srgbClr val="FF0000"/>
                </a:solidFill>
              </a:rPr>
              <a:t>2020/12/25  </a:t>
            </a:r>
            <a:r>
              <a:rPr lang="en-US" altLang="zh-TW" sz="3000" dirty="0">
                <a:solidFill>
                  <a:srgbClr val="FF0000"/>
                </a:solidFill>
              </a:rPr>
              <a:t>23:55</a:t>
            </a:r>
            <a:endParaRPr lang="en-US" altLang="zh-TW" sz="30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 smtClean="0"/>
              <a:t>範例：</a:t>
            </a:r>
            <a:endParaRPr lang="zh-TW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19" y="1854926"/>
            <a:ext cx="2810583" cy="3887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42" y="1862148"/>
            <a:ext cx="2392232" cy="3880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8795" y="6068291"/>
            <a:ext cx="948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戰局輸出格式：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nn-NO" altLang="zh-CN" dirty="0">
                <a:latin typeface="Arial" panose="020B0604020202020204" pitchFamily="34" charset="0"/>
                <a:cs typeface="Arial" panose="020B0604020202020204" pitchFamily="34" charset="0"/>
              </a:rPr>
              <a:t>"|" </a:t>
            </a:r>
            <a:r>
              <a:rPr lang="nn-NO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&lt;&lt; OX &lt;&lt; </a:t>
            </a:r>
            <a:r>
              <a:rPr lang="nn-NO" altLang="zh-CN" dirty="0">
                <a:latin typeface="Arial" panose="020B0604020202020204" pitchFamily="34" charset="0"/>
                <a:cs typeface="Arial" panose="020B0604020202020204" pitchFamily="34" charset="0"/>
              </a:rPr>
              <a:t>"." &lt;&lt; </a:t>
            </a:r>
            <a:r>
              <a:rPr lang="nn-NO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OX &lt;&lt; </a:t>
            </a:r>
            <a:r>
              <a:rPr lang="nn-NO" altLang="zh-CN" dirty="0">
                <a:latin typeface="Arial" panose="020B0604020202020204" pitchFamily="34" charset="0"/>
                <a:cs typeface="Arial" panose="020B0604020202020204" pitchFamily="34" charset="0"/>
              </a:rPr>
              <a:t>"." &lt;&lt; </a:t>
            </a:r>
            <a:r>
              <a:rPr lang="nn-NO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OX &lt;&lt; </a:t>
            </a:r>
            <a:r>
              <a:rPr lang="nn-NO" altLang="zh-CN" dirty="0">
                <a:latin typeface="Arial" panose="020B0604020202020204" pitchFamily="34" charset="0"/>
                <a:cs typeface="Arial" panose="020B0604020202020204" pitchFamily="34" charset="0"/>
              </a:rPr>
              <a:t>"|" &lt;&lt; endl;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15988" y="3340520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*記得空行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3b11ba20a_0_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70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69848" y="1754660"/>
            <a:ext cx="9535308" cy="1955192"/>
          </a:xfrm>
        </p:spPr>
        <p:txBody>
          <a:bodyPr>
            <a:normAutofit/>
          </a:bodyPr>
          <a:lstStyle/>
          <a:p>
            <a:pPr marL="463550" indent="-342900">
              <a:lnSpc>
                <a:spcPct val="115000"/>
              </a:lnSpc>
              <a:spcBef>
                <a:spcPts val="0"/>
              </a:spcBef>
              <a:buSzPts val="1700"/>
            </a:pPr>
            <a:r>
              <a:rPr lang="zh-CN" altLang="en-US" dirty="0" smtClean="0"/>
              <a:t>結果範例：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9"/>
          <a:stretch/>
        </p:blipFill>
        <p:spPr>
          <a:xfrm>
            <a:off x="1069848" y="2611134"/>
            <a:ext cx="4693505" cy="3490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597723"/>
            <a:ext cx="5338858" cy="3399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5726" y="2241802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Black" panose="020B0A04020102020204" pitchFamily="34" charset="0"/>
              </a:rPr>
              <a:t>▼ </a:t>
            </a:r>
            <a:r>
              <a:rPr lang="zh-CN" altLang="en-US" dirty="0" smtClean="0"/>
              <a:t>有贏家的情況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8752" y="2228391"/>
            <a:ext cx="271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 Black" panose="020B0A04020102020204" pitchFamily="34" charset="0"/>
              </a:rPr>
              <a:t>▼ </a:t>
            </a:r>
            <a:r>
              <a:rPr lang="zh-CN" altLang="en-US" dirty="0" smtClean="0"/>
              <a:t>平手的情況</a:t>
            </a:r>
            <a:endParaRPr lang="zh-TW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60" y="3633652"/>
            <a:ext cx="1836579" cy="251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3253812"/>
            <a:ext cx="1985340" cy="2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295" y="2093976"/>
            <a:ext cx="4693505" cy="3753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039" y="3390764"/>
            <a:ext cx="1809587" cy="2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讀取檔案需要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#include&lt;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(file stream)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dirty="0" err="1" smtClean="0"/>
              <a:t>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類別完成檔案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nput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utput)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操作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如果要讀檔，則用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	//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如果要寫檔，則用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ofstream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0439" b="10409"/>
          <a:stretch/>
        </p:blipFill>
        <p:spPr>
          <a:xfrm>
            <a:off x="1069848" y="3133800"/>
            <a:ext cx="4321053" cy="10601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662" y="3429005"/>
            <a:ext cx="222445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74" y="5765272"/>
            <a:ext cx="4562034" cy="4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2156577"/>
            <a:ext cx="10058400" cy="4050792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marL="131445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.open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marL="131445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14" y="2725248"/>
            <a:ext cx="4002346" cy="4839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14" y="5286376"/>
            <a:ext cx="3786812" cy="586886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3657600" y="3311870"/>
            <a:ext cx="624254" cy="8592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69434" y="351068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也可以這樣</a:t>
            </a:r>
            <a:r>
              <a:rPr lang="zh-TW" altLang="en-US" sz="2000" dirty="0"/>
              <a:t>寫</a:t>
            </a:r>
          </a:p>
        </p:txBody>
      </p:sp>
    </p:spTree>
    <p:extLst>
      <p:ext uri="{BB962C8B-B14F-4D97-AF65-F5344CB8AC3E}">
        <p14:creationId xmlns:p14="http://schemas.microsoft.com/office/powerpoint/2010/main" val="31222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</a:rPr>
              <a:t>fstream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077233"/>
            <a:ext cx="10176084" cy="2037053"/>
          </a:xfrm>
        </p:spPr>
      </p:pic>
      <p:sp>
        <p:nvSpPr>
          <p:cNvPr id="5" name="TextBox 4"/>
          <p:cNvSpPr txBox="1"/>
          <p:nvPr/>
        </p:nvSpPr>
        <p:spPr>
          <a:xfrm>
            <a:off x="1069848" y="2262439"/>
            <a:ext cx="523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ifstream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StreamName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OpenMode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69848" y="2683823"/>
            <a:ext cx="10320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1443119" y="2783050"/>
            <a:ext cx="285542" cy="3221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open mode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6275"/>
          <a:stretch/>
        </p:blipFill>
        <p:spPr>
          <a:xfrm>
            <a:off x="1114939" y="2779775"/>
            <a:ext cx="8422942" cy="3603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939" y="2093976"/>
            <a:ext cx="4562034" cy="45620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404946" y="2093976"/>
            <a:ext cx="1037492" cy="456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22131" y="4440115"/>
            <a:ext cx="3701561" cy="58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t="1759"/>
          <a:stretch/>
        </p:blipFill>
        <p:spPr>
          <a:xfrm>
            <a:off x="1069848" y="1784838"/>
            <a:ext cx="7983908" cy="462475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00200" y="3138854"/>
            <a:ext cx="3560885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600201" y="3563816"/>
            <a:ext cx="1151792" cy="24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stCxn id="18" idx="3"/>
            <a:endCxn id="22" idx="1"/>
          </p:cNvCxnSpPr>
          <p:nvPr/>
        </p:nvCxnSpPr>
        <p:spPr>
          <a:xfrm flipV="1">
            <a:off x="5161085" y="2276683"/>
            <a:ext cx="3177934" cy="98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339018" y="2122794"/>
            <a:ext cx="30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宣告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類別操作讀檔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3"/>
            <a:endCxn id="28" idx="1"/>
          </p:cNvCxnSpPr>
          <p:nvPr/>
        </p:nvCxnSpPr>
        <p:spPr>
          <a:xfrm>
            <a:off x="2751993" y="3686908"/>
            <a:ext cx="5479308" cy="3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231301" y="3563816"/>
            <a:ext cx="36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如果開檔失敗，則串流會回傳</a:t>
            </a:r>
            <a:r>
              <a:rPr lang="en-US" altLang="zh-TW" dirty="0" smtClean="0"/>
              <a:t>false</a:t>
            </a:r>
            <a:endParaRPr lang="zh-TW" altLang="en-US" dirty="0"/>
          </a:p>
        </p:txBody>
      </p:sp>
      <p:cxnSp>
        <p:nvCxnSpPr>
          <p:cNvPr id="31" name="直線單箭頭接點 30"/>
          <p:cNvCxnSpPr>
            <a:stCxn id="33" idx="3"/>
            <a:endCxn id="32" idx="1"/>
          </p:cNvCxnSpPr>
          <p:nvPr/>
        </p:nvCxnSpPr>
        <p:spPr>
          <a:xfrm>
            <a:off x="3948302" y="5381625"/>
            <a:ext cx="267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20279" y="5004838"/>
            <a:ext cx="557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進行讀檔，跟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一樣，每遇到空格、換行則當成下一筆輸入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60685" y="4986704"/>
            <a:ext cx="1987617" cy="78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stCxn id="41" idx="3"/>
            <a:endCxn id="42" idx="1"/>
          </p:cNvCxnSpPr>
          <p:nvPr/>
        </p:nvCxnSpPr>
        <p:spPr>
          <a:xfrm flipV="1">
            <a:off x="3948302" y="5890290"/>
            <a:ext cx="2671977" cy="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960685" y="5793853"/>
            <a:ext cx="1987617" cy="202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620279" y="5736401"/>
            <a:ext cx="265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串流關閉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19" r="1"/>
          <a:stretch/>
        </p:blipFill>
        <p:spPr>
          <a:xfrm>
            <a:off x="1069848" y="2401753"/>
            <a:ext cx="4406713" cy="1990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414" t="2000"/>
          <a:stretch/>
        </p:blipFill>
        <p:spPr>
          <a:xfrm>
            <a:off x="6411931" y="2401753"/>
            <a:ext cx="4391832" cy="23336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69848" y="2093976"/>
            <a:ext cx="3229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▼上一頁程式讀檔的結果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11931" y="2093976"/>
            <a:ext cx="530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▼如果在</a:t>
            </a:r>
            <a:r>
              <a:rPr lang="en-US" altLang="zh-TW" sz="2000" dirty="0" smtClean="0"/>
              <a:t>txt</a:t>
            </a:r>
            <a:r>
              <a:rPr lang="zh-TW" altLang="en-US" sz="2000" dirty="0" smtClean="0"/>
              <a:t>裡面有</a:t>
            </a:r>
            <a:r>
              <a:rPr lang="zh-CN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空格</a:t>
            </a:r>
            <a:r>
              <a:rPr lang="zh-TW" altLang="en-US" sz="2000" dirty="0" smtClean="0"/>
              <a:t>，則會視為下一筆輸入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822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Read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如果想要一列一列讀入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讀到空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不算下一筆輸入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42" t="20874" r="1"/>
          <a:stretch/>
        </p:blipFill>
        <p:spPr>
          <a:xfrm>
            <a:off x="1069848" y="2979774"/>
            <a:ext cx="6589755" cy="34533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37362" y="5126477"/>
            <a:ext cx="1624519" cy="22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218" t="614"/>
          <a:stretch/>
        </p:blipFill>
        <p:spPr>
          <a:xfrm>
            <a:off x="6196518" y="4173315"/>
            <a:ext cx="4931729" cy="22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1124</Words>
  <Application>Microsoft Office PowerPoint</Application>
  <PresentationFormat>Widescreen</PresentationFormat>
  <Paragraphs>121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方正姚体</vt:lpstr>
      <vt:lpstr>微軟正黑體</vt:lpstr>
      <vt:lpstr>新細明體</vt:lpstr>
      <vt:lpstr>標楷體</vt:lpstr>
      <vt:lpstr>Arial</vt:lpstr>
      <vt:lpstr>Arial Black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計算機實習 11</vt:lpstr>
      <vt:lpstr>File read/write</vt:lpstr>
      <vt:lpstr>fstream</vt:lpstr>
      <vt:lpstr>fstream</vt:lpstr>
      <vt:lpstr>fstream</vt:lpstr>
      <vt:lpstr>File open mode</vt:lpstr>
      <vt:lpstr>File Read</vt:lpstr>
      <vt:lpstr>File Read</vt:lpstr>
      <vt:lpstr>File Read</vt:lpstr>
      <vt:lpstr>File Write</vt:lpstr>
      <vt:lpstr>File Write</vt:lpstr>
      <vt:lpstr>File path</vt:lpstr>
      <vt:lpstr>File path</vt:lpstr>
      <vt:lpstr>File path – 相對路徑</vt:lpstr>
      <vt:lpstr>File path – 相對路徑</vt:lpstr>
      <vt:lpstr>File path – 絕對路徑</vt:lpstr>
      <vt:lpstr>File path – 注意</vt:lpstr>
      <vt:lpstr>File path – 注意</vt:lpstr>
      <vt:lpstr>課堂練習</vt:lpstr>
      <vt:lpstr>練習11</vt:lpstr>
      <vt:lpstr>練習11</vt:lpstr>
      <vt:lpstr>練習11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棕升</cp:lastModifiedBy>
  <cp:revision>301</cp:revision>
  <dcterms:created xsi:type="dcterms:W3CDTF">2019-09-17T01:59:49Z</dcterms:created>
  <dcterms:modified xsi:type="dcterms:W3CDTF">2020-12-23T17:18:26Z</dcterms:modified>
</cp:coreProperties>
</file>