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6"/>
  </p:notesMasterIdLst>
  <p:sldIdLst>
    <p:sldId id="256" r:id="rId3"/>
    <p:sldId id="257" r:id="rId4"/>
    <p:sldId id="258"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cSeVmFJNakZGv36C/LJjJ9Gjc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C23A3B-08DE-434F-BDDA-C13CBAAC7CE4}">
  <a:tblStyle styleId="{83C23A3B-08DE-434F-BDDA-C13CBAAC7C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DD72DE-5153-4DAB-BF01-E5E4163B3048}" styleName="Table_1">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b="off" i="off"/>
      <a:tcStyle>
        <a:tcBdr/>
        <a:fill>
          <a:solidFill>
            <a:srgbClr val="EFCECA"/>
          </a:solidFill>
        </a:fill>
      </a:tcStyle>
    </a:band1H>
    <a:band2H>
      <a:tcTxStyle b="off" i="off"/>
      <a:tcStyle>
        <a:tcBdr/>
      </a:tcStyle>
    </a:band2H>
    <a:band1V>
      <a:tcTxStyle b="off" i="off"/>
      <a:tcStyle>
        <a:tcBdr/>
        <a:fill>
          <a:solidFill>
            <a:srgbClr val="EFCECA"/>
          </a:solidFill>
        </a:fill>
      </a:tcStyle>
    </a:band1V>
    <a:band2V>
      <a:tcTxStyle b="off" i="off"/>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zh-TW"/>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75bfd78728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75bfd78728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75bfd78728_0_1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75bfd78728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5bfd78728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75bfd78728_0_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5bfd78728_0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75bfd78728_0_1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75bfd78728_0_1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5bfd78728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75bfd78728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g75bfd78728_0_1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a93de525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7a93de5253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7a93de5253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a93de525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a93de5253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7a93de5253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9" name="Google Shape;40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7a93de5253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7a93de5253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g7a93de5253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63b11ba20a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g63b11ba20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3978201c3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63978201c3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63978201c3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zh-TW"/>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a93de5253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a93de5253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g7a93de5253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2784559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69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5bfd78728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5bfd78728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75bfd78728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5bfd78728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5bfd78728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75bfd78728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5bfd78728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5bfd78728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75bfd78728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5bfd78728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5bfd78728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75bfd78728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5bfd78728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5bfd78728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75bfd78728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5bfd78728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5bfd78728_0_1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75bfd78728_0_1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ltLang="zh-TW"/>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18"/>
        <p:cNvGrpSpPr/>
        <p:nvPr/>
      </p:nvGrpSpPr>
      <p:grpSpPr>
        <a:xfrm>
          <a:off x="0" y="0"/>
          <a:ext cx="0" cy="0"/>
          <a:chOff x="0" y="0"/>
          <a:chExt cx="0" cy="0"/>
        </a:xfrm>
      </p:grpSpPr>
      <p:sp>
        <p:nvSpPr>
          <p:cNvPr id="19" name="Google Shape;19;p24"/>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4"/>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4"/>
          <p:cNvGrpSpPr/>
          <p:nvPr/>
        </p:nvGrpSpPr>
        <p:grpSpPr>
          <a:xfrm>
            <a:off x="9649215" y="4068923"/>
            <a:ext cx="1080904" cy="1080902"/>
            <a:chOff x="9685338" y="4460675"/>
            <a:chExt cx="1080904" cy="1080902"/>
          </a:xfrm>
        </p:grpSpPr>
        <p:sp>
          <p:nvSpPr>
            <p:cNvPr id="23" name="Google Shape;23;p2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24"/>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92"/>
        <p:cNvGrpSpPr/>
        <p:nvPr/>
      </p:nvGrpSpPr>
      <p:grpSpPr>
        <a:xfrm>
          <a:off x="0" y="0"/>
          <a:ext cx="0" cy="0"/>
          <a:chOff x="0" y="0"/>
          <a:chExt cx="0" cy="0"/>
        </a:xfrm>
      </p:grpSpPr>
      <p:sp>
        <p:nvSpPr>
          <p:cNvPr id="93" name="Google Shape;93;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3"/>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3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98"/>
        <p:cNvGrpSpPr/>
        <p:nvPr/>
      </p:nvGrpSpPr>
      <p:grpSpPr>
        <a:xfrm>
          <a:off x="0" y="0"/>
          <a:ext cx="0" cy="0"/>
          <a:chOff x="0" y="0"/>
          <a:chExt cx="0" cy="0"/>
        </a:xfrm>
      </p:grpSpPr>
      <p:sp>
        <p:nvSpPr>
          <p:cNvPr id="99" name="Google Shape;99;p34"/>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4"/>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3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13"/>
        <p:cNvGrpSpPr/>
        <p:nvPr/>
      </p:nvGrpSpPr>
      <p:grpSpPr>
        <a:xfrm>
          <a:off x="0" y="0"/>
          <a:ext cx="0" cy="0"/>
          <a:chOff x="0" y="0"/>
          <a:chExt cx="0" cy="0"/>
        </a:xfrm>
      </p:grpSpPr>
      <p:sp>
        <p:nvSpPr>
          <p:cNvPr id="114" name="Google Shape;114;g63b11ba20a_0_26"/>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g63b11ba20a_0_26"/>
          <p:cNvSpPr txBox="1">
            <a:spLocks noGrp="1"/>
          </p:cNvSpPr>
          <p:nvPr>
            <p:ph type="body" idx="1"/>
          </p:nvPr>
        </p:nvSpPr>
        <p:spPr>
          <a:xfrm>
            <a:off x="1069848" y="2121408"/>
            <a:ext cx="10058400" cy="40509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16" name="Google Shape;116;g63b11ba20a_0_26"/>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g63b11ba20a_0_26"/>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63b11ba20a_0_26"/>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章節標題" type="secHead">
  <p:cSld name="SECTION_HEADER">
    <p:spTree>
      <p:nvGrpSpPr>
        <p:cNvPr id="1" name="Shape 119"/>
        <p:cNvGrpSpPr/>
        <p:nvPr/>
      </p:nvGrpSpPr>
      <p:grpSpPr>
        <a:xfrm>
          <a:off x="0" y="0"/>
          <a:ext cx="0" cy="0"/>
          <a:chOff x="0" y="0"/>
          <a:chExt cx="0" cy="0"/>
        </a:xfrm>
      </p:grpSpPr>
      <p:sp>
        <p:nvSpPr>
          <p:cNvPr id="120" name="Google Shape;120;g63b11ba20a_0_16"/>
          <p:cNvSpPr/>
          <p:nvPr/>
        </p:nvSpPr>
        <p:spPr>
          <a:xfrm>
            <a:off x="0" y="4917989"/>
            <a:ext cx="12192000" cy="1940100"/>
          </a:xfrm>
          <a:prstGeom prst="rect">
            <a:avLst/>
          </a:prstGeom>
          <a:blipFill rotWithShape="1">
            <a:blip r:embed="rId2">
              <a:alphaModFix amt="85000"/>
            </a:blip>
            <a:tile tx="0" ty="-704850" sx="92002" sy="89002"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63b11ba20a_0_16"/>
          <p:cNvSpPr txBox="1">
            <a:spLocks noGrp="1"/>
          </p:cNvSpPr>
          <p:nvPr>
            <p:ph type="title"/>
          </p:nvPr>
        </p:nvSpPr>
        <p:spPr>
          <a:xfrm>
            <a:off x="2167128" y="1225296"/>
            <a:ext cx="9281100" cy="352050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8000"/>
              <a:buFont typeface="Rockwell"/>
              <a:buNone/>
              <a:defRPr sz="8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g63b11ba20a_0_16"/>
          <p:cNvSpPr txBox="1">
            <a:spLocks noGrp="1"/>
          </p:cNvSpPr>
          <p:nvPr>
            <p:ph type="body" idx="1"/>
          </p:nvPr>
        </p:nvSpPr>
        <p:spPr>
          <a:xfrm>
            <a:off x="2165774" y="5020056"/>
            <a:ext cx="9052500" cy="10668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123" name="Google Shape;123;g63b11ba20a_0_16"/>
          <p:cNvSpPr txBox="1">
            <a:spLocks noGrp="1"/>
          </p:cNvSpPr>
          <p:nvPr>
            <p:ph type="dt" idx="10"/>
          </p:nvPr>
        </p:nvSpPr>
        <p:spPr>
          <a:xfrm>
            <a:off x="8593667" y="6272784"/>
            <a:ext cx="2644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63b11ba20a_0_16"/>
          <p:cNvSpPr txBox="1">
            <a:spLocks noGrp="1"/>
          </p:cNvSpPr>
          <p:nvPr>
            <p:ph type="ftr" idx="11"/>
          </p:nvPr>
        </p:nvSpPr>
        <p:spPr>
          <a:xfrm>
            <a:off x="2182708"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25" name="Google Shape;125;g63b11ba20a_0_16"/>
          <p:cNvGrpSpPr/>
          <p:nvPr/>
        </p:nvGrpSpPr>
        <p:grpSpPr>
          <a:xfrm>
            <a:off x="897399" y="2325848"/>
            <a:ext cx="1080900" cy="1080900"/>
            <a:chOff x="9685338" y="4460675"/>
            <a:chExt cx="1080900" cy="1080900"/>
          </a:xfrm>
        </p:grpSpPr>
        <p:sp>
          <p:nvSpPr>
            <p:cNvPr id="126" name="Google Shape;126;g63b11ba20a_0_16"/>
            <p:cNvSpPr/>
            <p:nvPr/>
          </p:nvSpPr>
          <p:spPr>
            <a:xfrm>
              <a:off x="9685338" y="4460675"/>
              <a:ext cx="1080900" cy="1080900"/>
            </a:xfrm>
            <a:prstGeom prst="ellipse">
              <a:avLst/>
            </a:prstGeom>
            <a:blipFill rotWithShape="1">
              <a:blip r:embed="rId3">
                <a:alphaModFix/>
              </a:blip>
              <a:tile tx="0" ty="0" sx="84997" sy="84997"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63b11ba20a_0_16"/>
            <p:cNvSpPr/>
            <p:nvPr/>
          </p:nvSpPr>
          <p:spPr>
            <a:xfrm>
              <a:off x="9793429" y="4568765"/>
              <a:ext cx="864600" cy="864600"/>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 name="Google Shape;128;g63b11ba20a_0_16"/>
          <p:cNvSpPr txBox="1">
            <a:spLocks noGrp="1"/>
          </p:cNvSpPr>
          <p:nvPr>
            <p:ph type="sldNum" idx="12"/>
          </p:nvPr>
        </p:nvSpPr>
        <p:spPr>
          <a:xfrm>
            <a:off x="843702" y="2506133"/>
            <a:ext cx="1188300" cy="7203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129"/>
        <p:cNvGrpSpPr/>
        <p:nvPr/>
      </p:nvGrpSpPr>
      <p:grpSpPr>
        <a:xfrm>
          <a:off x="0" y="0"/>
          <a:ext cx="0" cy="0"/>
          <a:chOff x="0" y="0"/>
          <a:chExt cx="0" cy="0"/>
        </a:xfrm>
      </p:grpSpPr>
      <p:sp>
        <p:nvSpPr>
          <p:cNvPr id="130" name="Google Shape;130;g63b11ba20a_0_32"/>
          <p:cNvSpPr/>
          <p:nvPr/>
        </p:nvSpPr>
        <p:spPr>
          <a:xfrm>
            <a:off x="920834" y="1346946"/>
            <a:ext cx="10223100" cy="80700"/>
          </a:xfrm>
          <a:prstGeom prst="rect">
            <a:avLst/>
          </a:prstGeom>
          <a:blipFill rotWithShape="1">
            <a:blip r:embed="rId2">
              <a:alphaModFix amt="85000"/>
            </a:blip>
            <a:tile tx="0" ty="-762000" sx="92002" sy="89002"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63b11ba20a_0_32"/>
          <p:cNvSpPr/>
          <p:nvPr/>
        </p:nvSpPr>
        <p:spPr>
          <a:xfrm>
            <a:off x="920834" y="4299696"/>
            <a:ext cx="10223100" cy="80700"/>
          </a:xfrm>
          <a:prstGeom prst="rect">
            <a:avLst/>
          </a:prstGeom>
          <a:blipFill rotWithShape="1">
            <a:blip r:embed="rId2">
              <a:alphaModFix amt="85000"/>
            </a:blip>
            <a:tile tx="0" ty="-717550" sx="92002" sy="89002"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63b11ba20a_0_32"/>
          <p:cNvSpPr/>
          <p:nvPr/>
        </p:nvSpPr>
        <p:spPr>
          <a:xfrm>
            <a:off x="920834" y="1484779"/>
            <a:ext cx="10223100" cy="2743200"/>
          </a:xfrm>
          <a:prstGeom prst="rect">
            <a:avLst/>
          </a:prstGeom>
          <a:blipFill rotWithShape="1">
            <a:blip r:embed="rId2">
              <a:alphaModFix amt="85000"/>
            </a:blip>
            <a:tile tx="0" ty="-704850" sx="92002" sy="89002"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 name="Google Shape;133;g63b11ba20a_0_32"/>
          <p:cNvGrpSpPr/>
          <p:nvPr/>
        </p:nvGrpSpPr>
        <p:grpSpPr>
          <a:xfrm>
            <a:off x="9649215" y="4068923"/>
            <a:ext cx="1080900" cy="1080900"/>
            <a:chOff x="9685338" y="4460675"/>
            <a:chExt cx="1080900" cy="1080900"/>
          </a:xfrm>
        </p:grpSpPr>
        <p:sp>
          <p:nvSpPr>
            <p:cNvPr id="134" name="Google Shape;134;g63b11ba20a_0_32"/>
            <p:cNvSpPr/>
            <p:nvPr/>
          </p:nvSpPr>
          <p:spPr>
            <a:xfrm>
              <a:off x="9685338" y="4460675"/>
              <a:ext cx="1080900" cy="1080900"/>
            </a:xfrm>
            <a:prstGeom prst="ellipse">
              <a:avLst/>
            </a:prstGeom>
            <a:blipFill rotWithShape="1">
              <a:blip r:embed="rId3">
                <a:alphaModFix/>
              </a:blip>
              <a:tile tx="0" ty="0" sx="84997" sy="84997"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63b11ba20a_0_32"/>
            <p:cNvSpPr/>
            <p:nvPr/>
          </p:nvSpPr>
          <p:spPr>
            <a:xfrm>
              <a:off x="9793429" y="4568765"/>
              <a:ext cx="864600" cy="864600"/>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g63b11ba20a_0_32"/>
          <p:cNvSpPr txBox="1">
            <a:spLocks noGrp="1"/>
          </p:cNvSpPr>
          <p:nvPr>
            <p:ph type="ctrTitle"/>
          </p:nvPr>
        </p:nvSpPr>
        <p:spPr>
          <a:xfrm>
            <a:off x="1051560" y="1432223"/>
            <a:ext cx="9966900" cy="303570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g63b11ba20a_0_32"/>
          <p:cNvSpPr txBox="1">
            <a:spLocks noGrp="1"/>
          </p:cNvSpPr>
          <p:nvPr>
            <p:ph type="subTitle" idx="1"/>
          </p:nvPr>
        </p:nvSpPr>
        <p:spPr>
          <a:xfrm>
            <a:off x="1069848" y="4389120"/>
            <a:ext cx="7891200" cy="10698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138" name="Google Shape;138;g63b11ba20a_0_32"/>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63b11ba20a_0_32"/>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63b11ba20a_0_32"/>
          <p:cNvSpPr txBox="1">
            <a:spLocks noGrp="1"/>
          </p:cNvSpPr>
          <p:nvPr>
            <p:ph type="sldNum" idx="12"/>
          </p:nvPr>
        </p:nvSpPr>
        <p:spPr>
          <a:xfrm>
            <a:off x="9592733" y="4289334"/>
            <a:ext cx="1194000" cy="64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141"/>
        <p:cNvGrpSpPr/>
        <p:nvPr/>
      </p:nvGrpSpPr>
      <p:grpSpPr>
        <a:xfrm>
          <a:off x="0" y="0"/>
          <a:ext cx="0" cy="0"/>
          <a:chOff x="0" y="0"/>
          <a:chExt cx="0" cy="0"/>
        </a:xfrm>
      </p:grpSpPr>
      <p:sp>
        <p:nvSpPr>
          <p:cNvPr id="142" name="Google Shape;142;g63b11ba20a_0_44"/>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63b11ba20a_0_44"/>
          <p:cNvSpPr txBox="1">
            <a:spLocks noGrp="1"/>
          </p:cNvSpPr>
          <p:nvPr>
            <p:ph type="body" idx="1"/>
          </p:nvPr>
        </p:nvSpPr>
        <p:spPr>
          <a:xfrm>
            <a:off x="1069848" y="2194560"/>
            <a:ext cx="4755000" cy="397770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44" name="Google Shape;144;g63b11ba20a_0_44"/>
          <p:cNvSpPr txBox="1">
            <a:spLocks noGrp="1"/>
          </p:cNvSpPr>
          <p:nvPr>
            <p:ph type="body" idx="2"/>
          </p:nvPr>
        </p:nvSpPr>
        <p:spPr>
          <a:xfrm>
            <a:off x="6364224" y="2194560"/>
            <a:ext cx="4755000" cy="397770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45" name="Google Shape;145;g63b11ba20a_0_44"/>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g63b11ba20a_0_44"/>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63b11ba20a_0_44"/>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148"/>
        <p:cNvGrpSpPr/>
        <p:nvPr/>
      </p:nvGrpSpPr>
      <p:grpSpPr>
        <a:xfrm>
          <a:off x="0" y="0"/>
          <a:ext cx="0" cy="0"/>
          <a:chOff x="0" y="0"/>
          <a:chExt cx="0" cy="0"/>
        </a:xfrm>
      </p:grpSpPr>
      <p:sp>
        <p:nvSpPr>
          <p:cNvPr id="149" name="Google Shape;149;g63b11ba20a_0_51"/>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g63b11ba20a_0_51"/>
          <p:cNvSpPr txBox="1">
            <a:spLocks noGrp="1"/>
          </p:cNvSpPr>
          <p:nvPr>
            <p:ph type="body" idx="1"/>
          </p:nvPr>
        </p:nvSpPr>
        <p:spPr>
          <a:xfrm>
            <a:off x="1066800" y="2048256"/>
            <a:ext cx="4755000" cy="6402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151" name="Google Shape;151;g63b11ba20a_0_51"/>
          <p:cNvSpPr txBox="1">
            <a:spLocks noGrp="1"/>
          </p:cNvSpPr>
          <p:nvPr>
            <p:ph type="body" idx="2"/>
          </p:nvPr>
        </p:nvSpPr>
        <p:spPr>
          <a:xfrm>
            <a:off x="1069848" y="2743200"/>
            <a:ext cx="4755000" cy="329190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52" name="Google Shape;152;g63b11ba20a_0_51"/>
          <p:cNvSpPr txBox="1">
            <a:spLocks noGrp="1"/>
          </p:cNvSpPr>
          <p:nvPr>
            <p:ph type="body" idx="3"/>
          </p:nvPr>
        </p:nvSpPr>
        <p:spPr>
          <a:xfrm>
            <a:off x="6364224" y="2048256"/>
            <a:ext cx="4755000" cy="6402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153" name="Google Shape;153;g63b11ba20a_0_51"/>
          <p:cNvSpPr txBox="1">
            <a:spLocks noGrp="1"/>
          </p:cNvSpPr>
          <p:nvPr>
            <p:ph type="body" idx="4"/>
          </p:nvPr>
        </p:nvSpPr>
        <p:spPr>
          <a:xfrm>
            <a:off x="6364224" y="2743200"/>
            <a:ext cx="4755000" cy="329190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54" name="Google Shape;154;g63b11ba20a_0_51"/>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g63b11ba20a_0_51"/>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g63b11ba20a_0_51"/>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157"/>
        <p:cNvGrpSpPr/>
        <p:nvPr/>
      </p:nvGrpSpPr>
      <p:grpSpPr>
        <a:xfrm>
          <a:off x="0" y="0"/>
          <a:ext cx="0" cy="0"/>
          <a:chOff x="0" y="0"/>
          <a:chExt cx="0" cy="0"/>
        </a:xfrm>
      </p:grpSpPr>
      <p:sp>
        <p:nvSpPr>
          <p:cNvPr id="158" name="Google Shape;158;g63b11ba20a_0_60"/>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g63b11ba20a_0_60"/>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g63b11ba20a_0_60"/>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63b11ba20a_0_60"/>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62"/>
        <p:cNvGrpSpPr/>
        <p:nvPr/>
      </p:nvGrpSpPr>
      <p:grpSpPr>
        <a:xfrm>
          <a:off x="0" y="0"/>
          <a:ext cx="0" cy="0"/>
          <a:chOff x="0" y="0"/>
          <a:chExt cx="0" cy="0"/>
        </a:xfrm>
      </p:grpSpPr>
      <p:sp>
        <p:nvSpPr>
          <p:cNvPr id="163" name="Google Shape;163;g63b11ba20a_0_65"/>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63b11ba20a_0_65"/>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63b11ba20a_0_65"/>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含標題的內容" type="objTx">
  <p:cSld name="OBJECT_WITH_CAPTION_TEXT">
    <p:spTree>
      <p:nvGrpSpPr>
        <p:cNvPr id="1" name="Shape 166"/>
        <p:cNvGrpSpPr/>
        <p:nvPr/>
      </p:nvGrpSpPr>
      <p:grpSpPr>
        <a:xfrm>
          <a:off x="0" y="0"/>
          <a:ext cx="0" cy="0"/>
          <a:chOff x="0" y="0"/>
          <a:chExt cx="0" cy="0"/>
        </a:xfrm>
      </p:grpSpPr>
      <p:sp>
        <p:nvSpPr>
          <p:cNvPr id="167" name="Google Shape;167;g63b11ba20a_0_69"/>
          <p:cNvSpPr/>
          <p:nvPr/>
        </p:nvSpPr>
        <p:spPr>
          <a:xfrm>
            <a:off x="8303740" y="0"/>
            <a:ext cx="3888300" cy="6858000"/>
          </a:xfrm>
          <a:prstGeom prst="rect">
            <a:avLst/>
          </a:prstGeom>
          <a:blipFill rotWithShape="1">
            <a:blip r:embed="rId2">
              <a:alphaModFix amt="60000"/>
            </a:blip>
            <a:tile tx="0" ty="-704850" sx="92002" sy="89002"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63b11ba20a_0_69"/>
          <p:cNvSpPr txBox="1">
            <a:spLocks noGrp="1"/>
          </p:cNvSpPr>
          <p:nvPr>
            <p:ph type="title"/>
          </p:nvPr>
        </p:nvSpPr>
        <p:spPr>
          <a:xfrm>
            <a:off x="8549640" y="685800"/>
            <a:ext cx="3200400" cy="1737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3200"/>
              <a:buFont typeface="Rockwell"/>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g63b11ba20a_0_69"/>
          <p:cNvSpPr txBox="1">
            <a:spLocks noGrp="1"/>
          </p:cNvSpPr>
          <p:nvPr>
            <p:ph type="body" idx="1"/>
          </p:nvPr>
        </p:nvSpPr>
        <p:spPr>
          <a:xfrm>
            <a:off x="838200" y="685800"/>
            <a:ext cx="6711600" cy="5020200"/>
          </a:xfrm>
          <a:prstGeom prst="rect">
            <a:avLst/>
          </a:prstGeom>
          <a:noFill/>
          <a:ln>
            <a:noFill/>
          </a:ln>
        </p:spPr>
        <p:txBody>
          <a:bodyPr spcFirstLastPara="1" wrap="square" lIns="91425" tIns="45700" rIns="91425" bIns="45700" anchor="t" anchorCtr="0">
            <a:no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170" name="Google Shape;170;g63b11ba20a_0_69"/>
          <p:cNvSpPr txBox="1">
            <a:spLocks noGrp="1"/>
          </p:cNvSpPr>
          <p:nvPr>
            <p:ph type="body" idx="2"/>
          </p:nvPr>
        </p:nvSpPr>
        <p:spPr>
          <a:xfrm>
            <a:off x="8549640" y="2423160"/>
            <a:ext cx="3200400" cy="3291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171" name="Google Shape;171;g63b11ba20a_0_69"/>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63b11ba20a_0_69"/>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3" name="Google Shape;173;g63b11ba20a_0_69"/>
          <p:cNvGrpSpPr/>
          <p:nvPr/>
        </p:nvGrpSpPr>
        <p:grpSpPr>
          <a:xfrm>
            <a:off x="11401346" y="6229474"/>
            <a:ext cx="457232" cy="457232"/>
            <a:chOff x="11361456" y="6195813"/>
            <a:chExt cx="548700" cy="548700"/>
          </a:xfrm>
        </p:grpSpPr>
        <p:sp>
          <p:nvSpPr>
            <p:cNvPr id="174" name="Google Shape;174;g63b11ba20a_0_69"/>
            <p:cNvSpPr/>
            <p:nvPr/>
          </p:nvSpPr>
          <p:spPr>
            <a:xfrm>
              <a:off x="11361456" y="6195813"/>
              <a:ext cx="548700" cy="548700"/>
            </a:xfrm>
            <a:prstGeom prst="ellipse">
              <a:avLst/>
            </a:prstGeom>
            <a:blipFill rotWithShape="1">
              <a:blip r:embed="rId3">
                <a:alphaModFix/>
              </a:blip>
              <a:tile tx="50800" ty="0" sx="84997" sy="84997"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g63b11ba20a_0_69"/>
            <p:cNvSpPr/>
            <p:nvPr/>
          </p:nvSpPr>
          <p:spPr>
            <a:xfrm>
              <a:off x="11396488" y="6230844"/>
              <a:ext cx="478500" cy="478500"/>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g63b11ba20a_0_69"/>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2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含標題的圖片" type="picTx">
  <p:cSld name="PICTURE_WITH_CAPTION_TEXT">
    <p:spTree>
      <p:nvGrpSpPr>
        <p:cNvPr id="1" name="Shape 177"/>
        <p:cNvGrpSpPr/>
        <p:nvPr/>
      </p:nvGrpSpPr>
      <p:grpSpPr>
        <a:xfrm>
          <a:off x="0" y="0"/>
          <a:ext cx="0" cy="0"/>
          <a:chOff x="0" y="0"/>
          <a:chExt cx="0" cy="0"/>
        </a:xfrm>
      </p:grpSpPr>
      <p:sp>
        <p:nvSpPr>
          <p:cNvPr id="178" name="Google Shape;178;g63b11ba20a_0_80"/>
          <p:cNvSpPr/>
          <p:nvPr/>
        </p:nvSpPr>
        <p:spPr>
          <a:xfrm>
            <a:off x="8303740" y="0"/>
            <a:ext cx="3888300" cy="6858000"/>
          </a:xfrm>
          <a:prstGeom prst="rect">
            <a:avLst/>
          </a:prstGeom>
          <a:blipFill rotWithShape="1">
            <a:blip r:embed="rId2">
              <a:alphaModFix amt="60000"/>
            </a:blip>
            <a:tile tx="0" ty="-704850" sx="92002" sy="89002"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63b11ba20a_0_80"/>
          <p:cNvSpPr txBox="1">
            <a:spLocks noGrp="1"/>
          </p:cNvSpPr>
          <p:nvPr>
            <p:ph type="title"/>
          </p:nvPr>
        </p:nvSpPr>
        <p:spPr>
          <a:xfrm>
            <a:off x="8549640" y="685800"/>
            <a:ext cx="3200400" cy="1737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3200"/>
              <a:buFont typeface="Rockwell"/>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g63b11ba20a_0_80"/>
          <p:cNvSpPr>
            <a:spLocks noGrp="1"/>
          </p:cNvSpPr>
          <p:nvPr>
            <p:ph type="pic" idx="2"/>
          </p:nvPr>
        </p:nvSpPr>
        <p:spPr>
          <a:xfrm>
            <a:off x="0" y="0"/>
            <a:ext cx="8303700" cy="6858000"/>
          </a:xfrm>
          <a:prstGeom prst="rect">
            <a:avLst/>
          </a:prstGeom>
          <a:solidFill>
            <a:srgbClr val="E1DFD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rgbClr val="9E3611"/>
              </a:buClr>
              <a:buSzPts val="2720"/>
              <a:buFont typeface="Noto Sans Symbols"/>
              <a:buNone/>
              <a:defRPr sz="3200" b="0" i="0" u="none" strike="noStrike" cap="none">
                <a:solidFill>
                  <a:schemeClr val="dk1"/>
                </a:solidFill>
                <a:latin typeface="Rockwell"/>
                <a:ea typeface="Rockwell"/>
                <a:cs typeface="Rockwell"/>
                <a:sym typeface="Rockwell"/>
              </a:defRPr>
            </a:lvl1pPr>
            <a:lvl2pPr marR="0" lvl="1" algn="l" rtl="0">
              <a:lnSpc>
                <a:spcPct val="90000"/>
              </a:lnSpc>
              <a:spcBef>
                <a:spcPts val="400"/>
              </a:spcBef>
              <a:spcAft>
                <a:spcPts val="0"/>
              </a:spcAft>
              <a:buClr>
                <a:srgbClr val="9E3611"/>
              </a:buClr>
              <a:buSzPts val="2380"/>
              <a:buFont typeface="Noto Sans Symbols"/>
              <a:buNone/>
              <a:defRPr sz="2800" b="0" i="0" u="none" strike="noStrike" cap="none">
                <a:solidFill>
                  <a:schemeClr val="dk1"/>
                </a:solidFill>
                <a:latin typeface="Rockwell"/>
                <a:ea typeface="Rockwell"/>
                <a:cs typeface="Rockwell"/>
                <a:sym typeface="Rockwell"/>
              </a:defRPr>
            </a:lvl2pPr>
            <a:lvl3pPr marR="0" lvl="2" algn="l" rtl="0">
              <a:lnSpc>
                <a:spcPct val="90000"/>
              </a:lnSpc>
              <a:spcBef>
                <a:spcPts val="4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3pPr>
            <a:lvl4pPr marR="0" lvl="3"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4pPr>
            <a:lvl5pPr marR="0" lvl="4"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5pPr>
            <a:lvl6pPr marR="0" lvl="5"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6pPr>
            <a:lvl7pPr marR="0" lvl="6"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7pPr>
            <a:lvl8pPr marR="0" lvl="7"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8pPr>
            <a:lvl9pPr marR="0" lvl="8" algn="l" rtl="0">
              <a:lnSpc>
                <a:spcPct val="90000"/>
              </a:lnSpc>
              <a:spcBef>
                <a:spcPts val="400"/>
              </a:spcBef>
              <a:spcAft>
                <a:spcPts val="20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9pPr>
          </a:lstStyle>
          <a:p>
            <a:endParaRPr/>
          </a:p>
        </p:txBody>
      </p:sp>
      <p:sp>
        <p:nvSpPr>
          <p:cNvPr id="181" name="Google Shape;181;g63b11ba20a_0_80"/>
          <p:cNvSpPr txBox="1">
            <a:spLocks noGrp="1"/>
          </p:cNvSpPr>
          <p:nvPr>
            <p:ph type="body" idx="1"/>
          </p:nvPr>
        </p:nvSpPr>
        <p:spPr>
          <a:xfrm>
            <a:off x="8549640" y="2423160"/>
            <a:ext cx="3200400" cy="3291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182" name="Google Shape;182;g63b11ba20a_0_80"/>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83" name="Google Shape;183;g63b11ba20a_0_80"/>
          <p:cNvGrpSpPr/>
          <p:nvPr/>
        </p:nvGrpSpPr>
        <p:grpSpPr>
          <a:xfrm>
            <a:off x="11401346" y="6229474"/>
            <a:ext cx="457232" cy="457232"/>
            <a:chOff x="11361456" y="6195813"/>
            <a:chExt cx="548700" cy="548700"/>
          </a:xfrm>
        </p:grpSpPr>
        <p:sp>
          <p:nvSpPr>
            <p:cNvPr id="184" name="Google Shape;184;g63b11ba20a_0_80"/>
            <p:cNvSpPr/>
            <p:nvPr/>
          </p:nvSpPr>
          <p:spPr>
            <a:xfrm>
              <a:off x="11361456" y="6195813"/>
              <a:ext cx="548700" cy="548700"/>
            </a:xfrm>
            <a:prstGeom prst="ellipse">
              <a:avLst/>
            </a:prstGeom>
            <a:blipFill rotWithShape="1">
              <a:blip r:embed="rId3">
                <a:alphaModFix/>
              </a:blip>
              <a:tile tx="50800" ty="0" sx="84997" sy="84997"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63b11ba20a_0_80"/>
            <p:cNvSpPr/>
            <p:nvPr/>
          </p:nvSpPr>
          <p:spPr>
            <a:xfrm>
              <a:off x="11396488" y="6230844"/>
              <a:ext cx="478500" cy="478500"/>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6" name="Google Shape;186;g63b11ba20a_0_80"/>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87"/>
        <p:cNvGrpSpPr/>
        <p:nvPr/>
      </p:nvGrpSpPr>
      <p:grpSpPr>
        <a:xfrm>
          <a:off x="0" y="0"/>
          <a:ext cx="0" cy="0"/>
          <a:chOff x="0" y="0"/>
          <a:chExt cx="0" cy="0"/>
        </a:xfrm>
      </p:grpSpPr>
      <p:sp>
        <p:nvSpPr>
          <p:cNvPr id="188" name="Google Shape;188;g63b11ba20a_0_90"/>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g63b11ba20a_0_90"/>
          <p:cNvSpPr txBox="1">
            <a:spLocks noGrp="1"/>
          </p:cNvSpPr>
          <p:nvPr>
            <p:ph type="body" idx="1"/>
          </p:nvPr>
        </p:nvSpPr>
        <p:spPr>
          <a:xfrm rot="5400000">
            <a:off x="4073598" y="-882342"/>
            <a:ext cx="4050900" cy="100584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90" name="Google Shape;190;g63b11ba20a_0_90"/>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g63b11ba20a_0_90"/>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g63b11ba20a_0_90"/>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93"/>
        <p:cNvGrpSpPr/>
        <p:nvPr/>
      </p:nvGrpSpPr>
      <p:grpSpPr>
        <a:xfrm>
          <a:off x="0" y="0"/>
          <a:ext cx="0" cy="0"/>
          <a:chOff x="0" y="0"/>
          <a:chExt cx="0" cy="0"/>
        </a:xfrm>
      </p:grpSpPr>
      <p:sp>
        <p:nvSpPr>
          <p:cNvPr id="194" name="Google Shape;194;g63b11ba20a_0_96"/>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g63b11ba20a_0_96"/>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96" name="Google Shape;196;g63b11ba20a_0_96"/>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g63b11ba20a_0_96"/>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g63b11ba20a_0_96"/>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章節標題" type="secHead">
  <p:cSld name="SECTION_HEADER">
    <p:spTree>
      <p:nvGrpSpPr>
        <p:cNvPr id="1" name="Shape 36"/>
        <p:cNvGrpSpPr/>
        <p:nvPr/>
      </p:nvGrpSpPr>
      <p:grpSpPr>
        <a:xfrm>
          <a:off x="0" y="0"/>
          <a:ext cx="0" cy="0"/>
          <a:chOff x="0" y="0"/>
          <a:chExt cx="0" cy="0"/>
        </a:xfrm>
      </p:grpSpPr>
      <p:sp>
        <p:nvSpPr>
          <p:cNvPr id="37" name="Google Shape;37;p25"/>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5"/>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25"/>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5"/>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42" name="Google Shape;42;p25"/>
          <p:cNvGrpSpPr/>
          <p:nvPr/>
        </p:nvGrpSpPr>
        <p:grpSpPr>
          <a:xfrm>
            <a:off x="897399" y="2325848"/>
            <a:ext cx="1080904" cy="1080902"/>
            <a:chOff x="9685338" y="4460675"/>
            <a:chExt cx="1080904" cy="1080902"/>
          </a:xfrm>
        </p:grpSpPr>
        <p:sp>
          <p:nvSpPr>
            <p:cNvPr id="43" name="Google Shape;43;p25"/>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5"/>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5"/>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27"/>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2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28"/>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28"/>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28"/>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62"/>
        <p:cNvGrpSpPr/>
        <p:nvPr/>
      </p:nvGrpSpPr>
      <p:grpSpPr>
        <a:xfrm>
          <a:off x="0" y="0"/>
          <a:ext cx="0" cy="0"/>
          <a:chOff x="0" y="0"/>
          <a:chExt cx="0" cy="0"/>
        </a:xfrm>
      </p:grpSpPr>
      <p:sp>
        <p:nvSpPr>
          <p:cNvPr id="63" name="Google Shape;63;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7"/>
        <p:cNvGrpSpPr/>
        <p:nvPr/>
      </p:nvGrpSpPr>
      <p:grpSpPr>
        <a:xfrm>
          <a:off x="0" y="0"/>
          <a:ext cx="0" cy="0"/>
          <a:chOff x="0" y="0"/>
          <a:chExt cx="0" cy="0"/>
        </a:xfrm>
      </p:grpSpPr>
      <p:sp>
        <p:nvSpPr>
          <p:cNvPr id="68" name="Google Shape;68;p3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含標題的內容" type="objTx">
  <p:cSld name="OBJECT_WITH_CAPTION_TEXT">
    <p:spTree>
      <p:nvGrpSpPr>
        <p:cNvPr id="1" name="Shape 71"/>
        <p:cNvGrpSpPr/>
        <p:nvPr/>
      </p:nvGrpSpPr>
      <p:grpSpPr>
        <a:xfrm>
          <a:off x="0" y="0"/>
          <a:ext cx="0" cy="0"/>
          <a:chOff x="0" y="0"/>
          <a:chExt cx="0" cy="0"/>
        </a:xfrm>
      </p:grpSpPr>
      <p:sp>
        <p:nvSpPr>
          <p:cNvPr id="72" name="Google Shape;72;p31"/>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1"/>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31"/>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3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78" name="Google Shape;78;p31"/>
          <p:cNvGrpSpPr/>
          <p:nvPr/>
        </p:nvGrpSpPr>
        <p:grpSpPr>
          <a:xfrm>
            <a:off x="11401725" y="6229681"/>
            <a:ext cx="457200" cy="457200"/>
            <a:chOff x="11361456" y="6195813"/>
            <a:chExt cx="548640" cy="548640"/>
          </a:xfrm>
        </p:grpSpPr>
        <p:sp>
          <p:nvSpPr>
            <p:cNvPr id="79" name="Google Shape;79;p3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含標題的圖片" type="picTx">
  <p:cSld name="PICTURE_WITH_CAPTION_TEXT">
    <p:spTree>
      <p:nvGrpSpPr>
        <p:cNvPr id="1" name="Shape 82"/>
        <p:cNvGrpSpPr/>
        <p:nvPr/>
      </p:nvGrpSpPr>
      <p:grpSpPr>
        <a:xfrm>
          <a:off x="0" y="0"/>
          <a:ext cx="0" cy="0"/>
          <a:chOff x="0" y="0"/>
          <a:chExt cx="0" cy="0"/>
        </a:xfrm>
      </p:grpSpPr>
      <p:sp>
        <p:nvSpPr>
          <p:cNvPr id="83" name="Google Shape;83;p32"/>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2"/>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2"/>
          <p:cNvSpPr>
            <a:spLocks noGrp="1"/>
          </p:cNvSpPr>
          <p:nvPr>
            <p:ph type="pic" idx="2"/>
          </p:nvPr>
        </p:nvSpPr>
        <p:spPr>
          <a:xfrm>
            <a:off x="0" y="0"/>
            <a:ext cx="8303740" cy="6858000"/>
          </a:xfrm>
          <a:prstGeom prst="rect">
            <a:avLst/>
          </a:prstGeom>
          <a:solidFill>
            <a:srgbClr val="E1DFD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rgbClr val="9E3611"/>
              </a:buClr>
              <a:buSzPts val="2720"/>
              <a:buFont typeface="Noto Sans Symbols"/>
              <a:buNone/>
              <a:defRPr sz="3200" b="0" i="0" u="none" strike="noStrike" cap="none">
                <a:solidFill>
                  <a:schemeClr val="dk1"/>
                </a:solidFill>
                <a:latin typeface="Rockwell"/>
                <a:ea typeface="Rockwell"/>
                <a:cs typeface="Rockwell"/>
                <a:sym typeface="Rockwell"/>
              </a:defRPr>
            </a:lvl1pPr>
            <a:lvl2pPr marR="0" lvl="1" algn="l" rtl="0">
              <a:lnSpc>
                <a:spcPct val="90000"/>
              </a:lnSpc>
              <a:spcBef>
                <a:spcPts val="400"/>
              </a:spcBef>
              <a:spcAft>
                <a:spcPts val="0"/>
              </a:spcAft>
              <a:buClr>
                <a:srgbClr val="9E3611"/>
              </a:buClr>
              <a:buSzPts val="2380"/>
              <a:buFont typeface="Noto Sans Symbols"/>
              <a:buNone/>
              <a:defRPr sz="2800" b="0" i="0" u="none" strike="noStrike" cap="none">
                <a:solidFill>
                  <a:schemeClr val="dk1"/>
                </a:solidFill>
                <a:latin typeface="Rockwell"/>
                <a:ea typeface="Rockwell"/>
                <a:cs typeface="Rockwell"/>
                <a:sym typeface="Rockwell"/>
              </a:defRPr>
            </a:lvl2pPr>
            <a:lvl3pPr marR="0" lvl="2" algn="l" rtl="0">
              <a:lnSpc>
                <a:spcPct val="90000"/>
              </a:lnSpc>
              <a:spcBef>
                <a:spcPts val="400"/>
              </a:spcBef>
              <a:spcAft>
                <a:spcPts val="0"/>
              </a:spcAft>
              <a:buClr>
                <a:srgbClr val="9E3611"/>
              </a:buClr>
              <a:buSzPts val="2040"/>
              <a:buFont typeface="Noto Sans Symbols"/>
              <a:buNone/>
              <a:defRPr sz="2400" b="0" i="0" u="none" strike="noStrike" cap="none">
                <a:solidFill>
                  <a:schemeClr val="dk1"/>
                </a:solidFill>
                <a:latin typeface="Rockwell"/>
                <a:ea typeface="Rockwell"/>
                <a:cs typeface="Rockwell"/>
                <a:sym typeface="Rockwell"/>
              </a:defRPr>
            </a:lvl3pPr>
            <a:lvl4pPr marR="0" lvl="3"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4pPr>
            <a:lvl5pPr marR="0" lvl="4"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5pPr>
            <a:lvl6pPr marR="0" lvl="5"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6pPr>
            <a:lvl7pPr marR="0" lvl="6"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7pPr>
            <a:lvl8pPr marR="0" lvl="7" algn="l" rtl="0">
              <a:lnSpc>
                <a:spcPct val="90000"/>
              </a:lnSpc>
              <a:spcBef>
                <a:spcPts val="400"/>
              </a:spcBef>
              <a:spcAft>
                <a:spcPts val="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8pPr>
            <a:lvl9pPr marR="0" lvl="8" algn="l" rtl="0">
              <a:lnSpc>
                <a:spcPct val="90000"/>
              </a:lnSpc>
              <a:spcBef>
                <a:spcPts val="400"/>
              </a:spcBef>
              <a:spcAft>
                <a:spcPts val="200"/>
              </a:spcAft>
              <a:buClr>
                <a:srgbClr val="9E3611"/>
              </a:buClr>
              <a:buSzPts val="1700"/>
              <a:buFont typeface="Noto Sans Symbols"/>
              <a:buNone/>
              <a:defRPr sz="2000" b="0" i="0" u="none" strike="noStrike" cap="none">
                <a:solidFill>
                  <a:schemeClr val="dk1"/>
                </a:solidFill>
                <a:latin typeface="Rockwell"/>
                <a:ea typeface="Rockwell"/>
                <a:cs typeface="Rockwell"/>
                <a:sym typeface="Rockwell"/>
              </a:defRPr>
            </a:lvl9pPr>
          </a:lstStyle>
          <a:p>
            <a:endParaRPr/>
          </a:p>
        </p:txBody>
      </p:sp>
      <p:sp>
        <p:nvSpPr>
          <p:cNvPr id="86" name="Google Shape;86;p32"/>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3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88" name="Google Shape;88;p32"/>
          <p:cNvGrpSpPr/>
          <p:nvPr/>
        </p:nvGrpSpPr>
        <p:grpSpPr>
          <a:xfrm>
            <a:off x="11401725" y="6229681"/>
            <a:ext cx="457200" cy="457200"/>
            <a:chOff x="11361456" y="6195813"/>
            <a:chExt cx="548640" cy="548640"/>
          </a:xfrm>
        </p:grpSpPr>
        <p:sp>
          <p:nvSpPr>
            <p:cNvPr id="89" name="Google Shape;89;p32"/>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0000"/>
              </a:buClr>
              <a:buSzPts val="5400"/>
              <a:buFont typeface="Rockwell"/>
              <a:buNone/>
              <a:defRPr sz="54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2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23"/>
          <p:cNvGrpSpPr/>
          <p:nvPr/>
        </p:nvGrpSpPr>
        <p:grpSpPr>
          <a:xfrm>
            <a:off x="11401725" y="6229681"/>
            <a:ext cx="457200" cy="457200"/>
            <a:chOff x="11361456" y="6195813"/>
            <a:chExt cx="548640" cy="548640"/>
          </a:xfrm>
        </p:grpSpPr>
        <p:sp>
          <p:nvSpPr>
            <p:cNvPr id="15" name="Google Shape;15;p23"/>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g63b11ba20a_0_7"/>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5400"/>
              <a:buFont typeface="Rockwell"/>
              <a:buNone/>
              <a:defRPr sz="5400" b="0" i="0" u="none" strike="noStrike" cap="none">
                <a:solidFill>
                  <a:srgbClr val="000000"/>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g63b11ba20a_0_7"/>
          <p:cNvSpPr txBox="1">
            <a:spLocks noGrp="1"/>
          </p:cNvSpPr>
          <p:nvPr>
            <p:ph type="body" idx="1"/>
          </p:nvPr>
        </p:nvSpPr>
        <p:spPr>
          <a:xfrm>
            <a:off x="1069848" y="2121408"/>
            <a:ext cx="10058400" cy="4050900"/>
          </a:xfrm>
          <a:prstGeom prst="rect">
            <a:avLst/>
          </a:prstGeom>
          <a:noFill/>
          <a:ln>
            <a:noFill/>
          </a:ln>
        </p:spPr>
        <p:txBody>
          <a:bodyPr spcFirstLastPara="1" wrap="square" lIns="91425" tIns="45700" rIns="91425" bIns="45700" anchor="t" anchorCtr="0">
            <a:no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07" name="Google Shape;107;g63b11ba20a_0_7"/>
          <p:cNvSpPr txBox="1">
            <a:spLocks noGrp="1"/>
          </p:cNvSpPr>
          <p:nvPr>
            <p:ph type="dt" idx="10"/>
          </p:nvPr>
        </p:nvSpPr>
        <p:spPr>
          <a:xfrm>
            <a:off x="7964424" y="6272784"/>
            <a:ext cx="32736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9pPr>
          </a:lstStyle>
          <a:p>
            <a:endParaRPr/>
          </a:p>
        </p:txBody>
      </p:sp>
      <p:sp>
        <p:nvSpPr>
          <p:cNvPr id="108" name="Google Shape;108;g63b11ba20a_0_7"/>
          <p:cNvSpPr txBox="1">
            <a:spLocks noGrp="1"/>
          </p:cNvSpPr>
          <p:nvPr>
            <p:ph type="ftr" idx="11"/>
          </p:nvPr>
        </p:nvSpPr>
        <p:spPr>
          <a:xfrm>
            <a:off x="1088136" y="6272784"/>
            <a:ext cx="6327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2"/>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ckwell"/>
                <a:ea typeface="Rockwell"/>
                <a:cs typeface="Rockwell"/>
                <a:sym typeface="Rockwell"/>
              </a:defRPr>
            </a:lvl9pPr>
          </a:lstStyle>
          <a:p>
            <a:endParaRPr/>
          </a:p>
        </p:txBody>
      </p:sp>
      <p:grpSp>
        <p:nvGrpSpPr>
          <p:cNvPr id="109" name="Google Shape;109;g63b11ba20a_0_7"/>
          <p:cNvGrpSpPr/>
          <p:nvPr/>
        </p:nvGrpSpPr>
        <p:grpSpPr>
          <a:xfrm>
            <a:off x="11401346" y="6229474"/>
            <a:ext cx="457232" cy="457232"/>
            <a:chOff x="11361456" y="6195813"/>
            <a:chExt cx="548700" cy="548700"/>
          </a:xfrm>
        </p:grpSpPr>
        <p:sp>
          <p:nvSpPr>
            <p:cNvPr id="110" name="Google Shape;110;g63b11ba20a_0_7"/>
            <p:cNvSpPr/>
            <p:nvPr/>
          </p:nvSpPr>
          <p:spPr>
            <a:xfrm>
              <a:off x="11361456" y="6195813"/>
              <a:ext cx="548700" cy="548700"/>
            </a:xfrm>
            <a:prstGeom prst="ellipse">
              <a:avLst/>
            </a:prstGeom>
            <a:blipFill rotWithShape="1">
              <a:blip r:embed="rId13">
                <a:alphaModFix/>
              </a:blip>
              <a:tile tx="50800" ty="0" sx="84997" sy="84997"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63b11ba20a_0_7"/>
            <p:cNvSpPr/>
            <p:nvPr/>
          </p:nvSpPr>
          <p:spPr>
            <a:xfrm>
              <a:off x="11396488" y="6230844"/>
              <a:ext cx="478500" cy="478500"/>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g63b11ba20a_0_7"/>
          <p:cNvSpPr txBox="1">
            <a:spLocks noGrp="1"/>
          </p:cNvSpPr>
          <p:nvPr>
            <p:ph type="sldNum" idx="12"/>
          </p:nvPr>
        </p:nvSpPr>
        <p:spPr>
          <a:xfrm>
            <a:off x="11311128" y="6272784"/>
            <a:ext cx="6402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ncueeclass.ncu.edu.tw/"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zh-TW" dirty="0"/>
              <a:t>計算機實習 </a:t>
            </a:r>
            <a:r>
              <a:rPr lang="en-US" altLang="zh-TW" dirty="0" smtClean="0"/>
              <a:t>04</a:t>
            </a:r>
            <a:endParaRPr dirty="0"/>
          </a:p>
        </p:txBody>
      </p:sp>
      <p:sp>
        <p:nvSpPr>
          <p:cNvPr id="205" name="Google Shape;205;p1"/>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70"/>
              <a:buNone/>
            </a:pPr>
            <a:r>
              <a:rPr lang="en-US" altLang="zh-TW" dirty="0" smtClean="0"/>
              <a:t>110.03.26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75bfd78728_0_13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a:t>Operator overloading</a:t>
            </a:r>
            <a:endParaRPr/>
          </a:p>
        </p:txBody>
      </p:sp>
      <p:sp>
        <p:nvSpPr>
          <p:cNvPr id="350" name="Google Shape;350;g75bfd78728_0_136"/>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457200" lvl="0" indent="-325755" algn="l" rtl="0">
              <a:lnSpc>
                <a:spcPct val="150000"/>
              </a:lnSpc>
              <a:spcBef>
                <a:spcPts val="1200"/>
              </a:spcBef>
              <a:spcAft>
                <a:spcPts val="0"/>
              </a:spcAft>
              <a:buSzPts val="1530"/>
              <a:buChar char="-"/>
            </a:pPr>
            <a:r>
              <a:rPr lang="zh-TW"/>
              <a:t>Similar to function overloading but operator version.</a:t>
            </a:r>
            <a:endParaRPr/>
          </a:p>
          <a:p>
            <a:pPr marL="457200" lvl="0" indent="-325755" algn="l" rtl="0">
              <a:lnSpc>
                <a:spcPct val="150000"/>
              </a:lnSpc>
              <a:spcBef>
                <a:spcPts val="0"/>
              </a:spcBef>
              <a:spcAft>
                <a:spcPts val="0"/>
              </a:spcAft>
              <a:buSzPts val="1530"/>
              <a:buChar char="-"/>
            </a:pPr>
            <a:r>
              <a:rPr lang="zh-TW"/>
              <a:t>Can only be used with object.</a:t>
            </a:r>
            <a:endParaRPr/>
          </a:p>
          <a:p>
            <a:pPr marL="457200" lvl="0" indent="-325755" algn="l" rtl="0">
              <a:lnSpc>
                <a:spcPct val="150000"/>
              </a:lnSpc>
              <a:spcBef>
                <a:spcPts val="0"/>
              </a:spcBef>
              <a:spcAft>
                <a:spcPts val="0"/>
              </a:spcAft>
              <a:buSzPts val="1530"/>
              <a:buChar char="-"/>
            </a:pPr>
            <a:r>
              <a:rPr lang="zh-TW"/>
              <a:t>Provide more convenient way to implement some operation.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75bfd78728_0_101"/>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a:t>Operator overloading(Cont.)</a:t>
            </a:r>
            <a:endParaRPr/>
          </a:p>
        </p:txBody>
      </p:sp>
      <p:pic>
        <p:nvPicPr>
          <p:cNvPr id="357" name="Google Shape;357;g75bfd78728_0_101"/>
          <p:cNvPicPr preferRelativeResize="0"/>
          <p:nvPr/>
        </p:nvPicPr>
        <p:blipFill>
          <a:blip r:embed="rId3">
            <a:alphaModFix/>
          </a:blip>
          <a:stretch>
            <a:fillRect/>
          </a:stretch>
        </p:blipFill>
        <p:spPr>
          <a:xfrm>
            <a:off x="2665275" y="1875125"/>
            <a:ext cx="6867525" cy="454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75bfd78728_0_161"/>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Operator overloading(Cont.)</a:t>
            </a:r>
            <a:endParaRPr/>
          </a:p>
        </p:txBody>
      </p:sp>
      <p:graphicFrame>
        <p:nvGraphicFramePr>
          <p:cNvPr id="364" name="Google Shape;364;g75bfd78728_0_161"/>
          <p:cNvGraphicFramePr/>
          <p:nvPr/>
        </p:nvGraphicFramePr>
        <p:xfrm>
          <a:off x="952500" y="2286000"/>
          <a:ext cx="10287000" cy="3261210"/>
        </p:xfrm>
        <a:graphic>
          <a:graphicData uri="http://schemas.openxmlformats.org/drawingml/2006/table">
            <a:tbl>
              <a:tblPr>
                <a:noFill/>
                <a:tableStyleId>{83C23A3B-08DE-434F-BDDA-C13CBAAC7CE4}</a:tableStyleId>
              </a:tblPr>
              <a:tblGrid>
                <a:gridCol w="1427800">
                  <a:extLst>
                    <a:ext uri="{9D8B030D-6E8A-4147-A177-3AD203B41FA5}">
                      <a16:colId xmlns:a16="http://schemas.microsoft.com/office/drawing/2014/main" val="20000"/>
                    </a:ext>
                  </a:extLst>
                </a:gridCol>
                <a:gridCol w="1875650">
                  <a:extLst>
                    <a:ext uri="{9D8B030D-6E8A-4147-A177-3AD203B41FA5}">
                      <a16:colId xmlns:a16="http://schemas.microsoft.com/office/drawing/2014/main" val="20001"/>
                    </a:ext>
                  </a:extLst>
                </a:gridCol>
                <a:gridCol w="2479425">
                  <a:extLst>
                    <a:ext uri="{9D8B030D-6E8A-4147-A177-3AD203B41FA5}">
                      <a16:colId xmlns:a16="http://schemas.microsoft.com/office/drawing/2014/main" val="20002"/>
                    </a:ext>
                  </a:extLst>
                </a:gridCol>
                <a:gridCol w="450412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zh-TW"/>
                        <a:t>Expression</a:t>
                      </a:r>
                      <a:endParaRPr/>
                    </a:p>
                  </a:txBody>
                  <a:tcPr marL="91425" marR="91425" marT="91425" marB="91425">
                    <a:solidFill>
                      <a:srgbClr val="FFFF00"/>
                    </a:solidFill>
                  </a:tcPr>
                </a:tc>
                <a:tc>
                  <a:txBody>
                    <a:bodyPr/>
                    <a:lstStyle/>
                    <a:p>
                      <a:pPr marL="0" lvl="0" indent="0" algn="l" rtl="0">
                        <a:spcBef>
                          <a:spcPts val="0"/>
                        </a:spcBef>
                        <a:spcAft>
                          <a:spcPts val="0"/>
                        </a:spcAft>
                        <a:buNone/>
                      </a:pPr>
                      <a:r>
                        <a:rPr lang="zh-TW"/>
                        <a:t>As member function</a:t>
                      </a:r>
                      <a:endParaRPr/>
                    </a:p>
                    <a:p>
                      <a:pPr marL="0" lvl="0" indent="0" algn="l" rtl="0">
                        <a:spcBef>
                          <a:spcPts val="0"/>
                        </a:spcBef>
                        <a:spcAft>
                          <a:spcPts val="0"/>
                        </a:spcAft>
                        <a:buNone/>
                      </a:pPr>
                      <a:r>
                        <a:rPr lang="zh-TW"/>
                        <a:t>(a as object &amp; b as any type)</a:t>
                      </a:r>
                      <a:endParaRPr/>
                    </a:p>
                  </a:txBody>
                  <a:tcPr marL="91425" marR="91425" marT="91425" marB="91425">
                    <a:solidFill>
                      <a:srgbClr val="FFFF00"/>
                    </a:solidFill>
                  </a:tcPr>
                </a:tc>
                <a:tc>
                  <a:txBody>
                    <a:bodyPr/>
                    <a:lstStyle/>
                    <a:p>
                      <a:pPr marL="0" lvl="0" indent="0" algn="l" rtl="0">
                        <a:spcBef>
                          <a:spcPts val="0"/>
                        </a:spcBef>
                        <a:spcAft>
                          <a:spcPts val="0"/>
                        </a:spcAft>
                        <a:buNone/>
                      </a:pPr>
                      <a:r>
                        <a:rPr lang="zh-TW"/>
                        <a:t>As non-member function</a:t>
                      </a:r>
                      <a:endParaRPr/>
                    </a:p>
                    <a:p>
                      <a:pPr marL="0" lvl="0" indent="0" algn="l" rtl="0">
                        <a:spcBef>
                          <a:spcPts val="0"/>
                        </a:spcBef>
                        <a:spcAft>
                          <a:spcPts val="0"/>
                        </a:spcAft>
                        <a:buClr>
                          <a:schemeClr val="dk1"/>
                        </a:buClr>
                        <a:buSzPts val="1100"/>
                        <a:buFont typeface="Arial"/>
                        <a:buNone/>
                      </a:pPr>
                      <a:r>
                        <a:rPr lang="zh-TW">
                          <a:solidFill>
                            <a:schemeClr val="dk1"/>
                          </a:solidFill>
                        </a:rPr>
                        <a:t>(c &amp; d as any type)</a:t>
                      </a:r>
                      <a:endParaRPr/>
                    </a:p>
                  </a:txBody>
                  <a:tcPr marL="91425" marR="91425" marT="91425" marB="91425">
                    <a:solidFill>
                      <a:srgbClr val="FFFF00"/>
                    </a:solidFill>
                  </a:tcPr>
                </a:tc>
                <a:tc>
                  <a:txBody>
                    <a:bodyPr/>
                    <a:lstStyle/>
                    <a:p>
                      <a:pPr marL="0" lvl="0" indent="0" algn="l" rtl="0">
                        <a:spcBef>
                          <a:spcPts val="0"/>
                        </a:spcBef>
                        <a:spcAft>
                          <a:spcPts val="0"/>
                        </a:spcAft>
                        <a:buNone/>
                      </a:pPr>
                      <a:r>
                        <a:rPr lang="zh-TW"/>
                        <a:t>Example</a:t>
                      </a:r>
                      <a:endParaRPr/>
                    </a:p>
                  </a:txBody>
                  <a:tcPr marL="91425" marR="91425" marT="91425" marB="91425">
                    <a:solidFill>
                      <a:srgbClr val="FFFF00"/>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zh-TW"/>
                        <a:t>a+b</a:t>
                      </a:r>
                      <a:endParaRPr/>
                    </a:p>
                  </a:txBody>
                  <a:tcPr marL="91425" marR="91425" marT="91425" marB="91425">
                    <a:solidFill>
                      <a:srgbClr val="D9EAD3"/>
                    </a:solidFill>
                  </a:tcPr>
                </a:tc>
                <a:tc>
                  <a:txBody>
                    <a:bodyPr/>
                    <a:lstStyle/>
                    <a:p>
                      <a:pPr marL="0" lvl="0" indent="0" algn="l" rtl="0">
                        <a:spcBef>
                          <a:spcPts val="0"/>
                        </a:spcBef>
                        <a:spcAft>
                          <a:spcPts val="0"/>
                        </a:spcAft>
                        <a:buNone/>
                      </a:pPr>
                      <a:r>
                        <a:rPr lang="zh-TW"/>
                        <a:t>a.operator+ (b)</a:t>
                      </a:r>
                      <a:endParaRPr/>
                    </a:p>
                  </a:txBody>
                  <a:tcPr marL="91425" marR="91425" marT="91425" marB="91425">
                    <a:solidFill>
                      <a:srgbClr val="D9EAD3"/>
                    </a:solidFill>
                  </a:tcPr>
                </a:tc>
                <a:tc>
                  <a:txBody>
                    <a:bodyPr/>
                    <a:lstStyle/>
                    <a:p>
                      <a:pPr marL="0" lvl="0" indent="0" algn="l" rtl="0">
                        <a:spcBef>
                          <a:spcPts val="0"/>
                        </a:spcBef>
                        <a:spcAft>
                          <a:spcPts val="0"/>
                        </a:spcAft>
                        <a:buNone/>
                      </a:pPr>
                      <a:r>
                        <a:rPr lang="zh-TW"/>
                        <a:t>operator+ (c, d)</a:t>
                      </a:r>
                      <a:endParaRPr/>
                    </a:p>
                  </a:txBody>
                  <a:tcPr marL="91425" marR="91425" marT="91425" marB="91425">
                    <a:solidFill>
                      <a:srgbClr val="D9EAD3"/>
                    </a:solidFill>
                  </a:tcPr>
                </a:tc>
                <a:tc>
                  <a:txBody>
                    <a:bodyPr/>
                    <a:lstStyle/>
                    <a:p>
                      <a:pPr marL="0" lvl="0" indent="0" algn="l" rtl="0">
                        <a:spcBef>
                          <a:spcPts val="0"/>
                        </a:spcBef>
                        <a:spcAft>
                          <a:spcPts val="0"/>
                        </a:spcAft>
                        <a:buNone/>
                      </a:pPr>
                      <a:r>
                        <a:rPr lang="zh-TW"/>
                        <a:t>a+b calls a.operator+ (b)</a:t>
                      </a:r>
                      <a:r>
                        <a:rPr lang="zh-TW">
                          <a:solidFill>
                            <a:schemeClr val="dk1"/>
                          </a:solidFill>
                        </a:rPr>
                        <a:t> (as member function of a)</a:t>
                      </a:r>
                      <a:endParaRPr>
                        <a:solidFill>
                          <a:schemeClr val="dk1"/>
                        </a:solidFill>
                      </a:endParaRPr>
                    </a:p>
                    <a:p>
                      <a:pPr marL="0" lvl="0" indent="0" algn="l" rtl="0">
                        <a:spcBef>
                          <a:spcPts val="0"/>
                        </a:spcBef>
                        <a:spcAft>
                          <a:spcPts val="0"/>
                        </a:spcAft>
                        <a:buNone/>
                      </a:pPr>
                      <a:endParaRPr/>
                    </a:p>
                  </a:txBody>
                  <a:tcPr marL="91425" marR="91425" marT="91425" marB="91425">
                    <a:solidFill>
                      <a:srgbClr val="D9EAD3"/>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zh-TW"/>
                        <a:t>a=b</a:t>
                      </a:r>
                      <a:endParaRPr/>
                    </a:p>
                  </a:txBody>
                  <a:tcPr marL="91425" marR="91425" marT="91425" marB="91425">
                    <a:solidFill>
                      <a:srgbClr val="D9EAD3"/>
                    </a:solidFill>
                  </a:tcPr>
                </a:tc>
                <a:tc>
                  <a:txBody>
                    <a:bodyPr/>
                    <a:lstStyle/>
                    <a:p>
                      <a:pPr marL="0" lvl="0" indent="0" algn="l" rtl="0">
                        <a:spcBef>
                          <a:spcPts val="0"/>
                        </a:spcBef>
                        <a:spcAft>
                          <a:spcPts val="0"/>
                        </a:spcAft>
                        <a:buClr>
                          <a:schemeClr val="dk1"/>
                        </a:buClr>
                        <a:buSzPts val="1100"/>
                        <a:buFont typeface="Arial"/>
                        <a:buNone/>
                      </a:pPr>
                      <a:r>
                        <a:rPr lang="zh-TW">
                          <a:solidFill>
                            <a:schemeClr val="dk1"/>
                          </a:solidFill>
                        </a:rPr>
                        <a:t>a.operator= (b)</a:t>
                      </a:r>
                      <a:endParaRPr/>
                    </a:p>
                  </a:txBody>
                  <a:tcPr marL="91425" marR="91425" marT="91425" marB="91425">
                    <a:solidFill>
                      <a:srgbClr val="D9EAD3"/>
                    </a:solidFill>
                  </a:tcPr>
                </a:tc>
                <a:tc>
                  <a:txBody>
                    <a:bodyPr/>
                    <a:lstStyle/>
                    <a:p>
                      <a:pPr marL="0" lvl="0" indent="0" algn="l" rtl="0">
                        <a:spcBef>
                          <a:spcPts val="0"/>
                        </a:spcBef>
                        <a:spcAft>
                          <a:spcPts val="0"/>
                        </a:spcAft>
                        <a:buClr>
                          <a:schemeClr val="dk1"/>
                        </a:buClr>
                        <a:buSzPts val="1100"/>
                        <a:buFont typeface="Arial"/>
                        <a:buNone/>
                      </a:pPr>
                      <a:r>
                        <a:rPr lang="zh-TW">
                          <a:solidFill>
                            <a:schemeClr val="dk1"/>
                          </a:solidFill>
                        </a:rPr>
                        <a:t>cannot use as non-member function</a:t>
                      </a:r>
                      <a:endParaRPr/>
                    </a:p>
                  </a:txBody>
                  <a:tcPr marL="91425" marR="91425" marT="91425" marB="91425">
                    <a:solidFill>
                      <a:srgbClr val="D9EAD3"/>
                    </a:solidFill>
                  </a:tcPr>
                </a:tc>
                <a:tc>
                  <a:txBody>
                    <a:bodyPr/>
                    <a:lstStyle/>
                    <a:p>
                      <a:pPr marL="0" lvl="0" indent="0" algn="l" rtl="0">
                        <a:spcBef>
                          <a:spcPts val="0"/>
                        </a:spcBef>
                        <a:spcAft>
                          <a:spcPts val="0"/>
                        </a:spcAft>
                        <a:buNone/>
                      </a:pPr>
                      <a:r>
                        <a:rPr lang="zh-TW"/>
                        <a:t>string s; s = “happy”; calls s.operator= ("happy") </a:t>
                      </a:r>
                      <a:r>
                        <a:rPr lang="zh-TW">
                          <a:solidFill>
                            <a:schemeClr val="dk1"/>
                          </a:solidFill>
                        </a:rPr>
                        <a:t> (as member function of s)</a:t>
                      </a:r>
                      <a:endParaRPr/>
                    </a:p>
                  </a:txBody>
                  <a:tcPr marL="91425" marR="91425" marT="91425" marB="91425">
                    <a:solidFill>
                      <a:srgbClr val="D9EAD3"/>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zh-TW"/>
                        <a:t>a+=b</a:t>
                      </a:r>
                      <a:endParaRPr/>
                    </a:p>
                  </a:txBody>
                  <a:tcPr marL="91425" marR="91425" marT="91425" marB="91425">
                    <a:solidFill>
                      <a:srgbClr val="D9EAD3"/>
                    </a:solidFill>
                  </a:tcPr>
                </a:tc>
                <a:tc>
                  <a:txBody>
                    <a:bodyPr/>
                    <a:lstStyle/>
                    <a:p>
                      <a:pPr marL="0" lvl="0" indent="0" algn="l" rtl="0">
                        <a:spcBef>
                          <a:spcPts val="0"/>
                        </a:spcBef>
                        <a:spcAft>
                          <a:spcPts val="0"/>
                        </a:spcAft>
                        <a:buClr>
                          <a:schemeClr val="dk1"/>
                        </a:buClr>
                        <a:buSzPts val="1100"/>
                        <a:buFont typeface="Arial"/>
                        <a:buNone/>
                      </a:pPr>
                      <a:r>
                        <a:rPr lang="zh-TW">
                          <a:solidFill>
                            <a:schemeClr val="dk1"/>
                          </a:solidFill>
                        </a:rPr>
                        <a:t>a.operator+= (b)</a:t>
                      </a:r>
                      <a:endParaRPr/>
                    </a:p>
                  </a:txBody>
                  <a:tcPr marL="91425" marR="91425" marT="91425" marB="91425">
                    <a:solidFill>
                      <a:srgbClr val="D9EAD3"/>
                    </a:solidFill>
                  </a:tcPr>
                </a:tc>
                <a:tc>
                  <a:txBody>
                    <a:bodyPr/>
                    <a:lstStyle/>
                    <a:p>
                      <a:pPr marL="0" lvl="0" indent="0" algn="l" rtl="0">
                        <a:spcBef>
                          <a:spcPts val="0"/>
                        </a:spcBef>
                        <a:spcAft>
                          <a:spcPts val="0"/>
                        </a:spcAft>
                        <a:buClr>
                          <a:schemeClr val="dk1"/>
                        </a:buClr>
                        <a:buSzPts val="1100"/>
                        <a:buFont typeface="Arial"/>
                        <a:buNone/>
                      </a:pPr>
                      <a:r>
                        <a:rPr lang="zh-TW">
                          <a:solidFill>
                            <a:schemeClr val="dk1"/>
                          </a:solidFill>
                        </a:rPr>
                        <a:t>operator+= (c, d)</a:t>
                      </a:r>
                      <a:endParaRPr/>
                    </a:p>
                  </a:txBody>
                  <a:tcPr marL="91425" marR="91425" marT="91425" marB="91425">
                    <a:solidFill>
                      <a:srgbClr val="D9EAD3"/>
                    </a:solidFill>
                  </a:tcPr>
                </a:tc>
                <a:tc>
                  <a:txBody>
                    <a:bodyPr/>
                    <a:lstStyle/>
                    <a:p>
                      <a:pPr marL="0" lvl="0" indent="0" algn="l" rtl="0">
                        <a:spcBef>
                          <a:spcPts val="0"/>
                        </a:spcBef>
                        <a:spcAft>
                          <a:spcPts val="0"/>
                        </a:spcAft>
                        <a:buClr>
                          <a:schemeClr val="dk1"/>
                        </a:buClr>
                        <a:buSzPts val="1100"/>
                        <a:buFont typeface="Arial"/>
                        <a:buNone/>
                      </a:pPr>
                      <a:r>
                        <a:rPr lang="zh-TW">
                          <a:solidFill>
                            <a:schemeClr val="dk1"/>
                          </a:solidFill>
                        </a:rPr>
                        <a:t>string s; s += “sad”; calls s.operator+= (“sad”)  (as member function of s)</a:t>
                      </a:r>
                      <a:endParaRPr>
                        <a:solidFill>
                          <a:schemeClr val="dk1"/>
                        </a:solidFill>
                      </a:endParaRPr>
                    </a:p>
                  </a:txBody>
                  <a:tcPr marL="91425" marR="91425" marT="91425" marB="91425">
                    <a:solidFill>
                      <a:srgbClr val="D9EAD3"/>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zh-TW"/>
                        <a:t>a&lt;&lt;b</a:t>
                      </a:r>
                      <a:endParaRPr/>
                    </a:p>
                  </a:txBody>
                  <a:tcPr marL="91425" marR="91425" marT="91425" marB="91425">
                    <a:solidFill>
                      <a:srgbClr val="D9EAD3"/>
                    </a:solidFill>
                  </a:tcPr>
                </a:tc>
                <a:tc>
                  <a:txBody>
                    <a:bodyPr/>
                    <a:lstStyle/>
                    <a:p>
                      <a:pPr marL="0" lvl="0" indent="0" algn="l" rtl="0">
                        <a:spcBef>
                          <a:spcPts val="0"/>
                        </a:spcBef>
                        <a:spcAft>
                          <a:spcPts val="0"/>
                        </a:spcAft>
                        <a:buClr>
                          <a:schemeClr val="dk1"/>
                        </a:buClr>
                        <a:buSzPts val="1100"/>
                        <a:buFont typeface="Arial"/>
                        <a:buNone/>
                      </a:pPr>
                      <a:r>
                        <a:rPr lang="zh-TW">
                          <a:solidFill>
                            <a:schemeClr val="dk1"/>
                          </a:solidFill>
                        </a:rPr>
                        <a:t>a.operator&lt;&lt; (b)</a:t>
                      </a:r>
                      <a:endParaRPr>
                        <a:solidFill>
                          <a:schemeClr val="dk1"/>
                        </a:solidFill>
                      </a:endParaRPr>
                    </a:p>
                  </a:txBody>
                  <a:tcPr marL="91425" marR="91425" marT="91425" marB="91425">
                    <a:solidFill>
                      <a:srgbClr val="D9EAD3"/>
                    </a:solidFill>
                  </a:tcPr>
                </a:tc>
                <a:tc>
                  <a:txBody>
                    <a:bodyPr/>
                    <a:lstStyle/>
                    <a:p>
                      <a:pPr marL="0" lvl="0" indent="0" algn="l" rtl="0">
                        <a:spcBef>
                          <a:spcPts val="0"/>
                        </a:spcBef>
                        <a:spcAft>
                          <a:spcPts val="0"/>
                        </a:spcAft>
                        <a:buClr>
                          <a:schemeClr val="dk1"/>
                        </a:buClr>
                        <a:buSzPts val="1100"/>
                        <a:buFont typeface="Arial"/>
                        <a:buNone/>
                      </a:pPr>
                      <a:r>
                        <a:rPr lang="zh-TW">
                          <a:solidFill>
                            <a:schemeClr val="dk1"/>
                          </a:solidFill>
                        </a:rPr>
                        <a:t>operator&lt;&lt; (c, d)</a:t>
                      </a:r>
                      <a:endParaRPr>
                        <a:solidFill>
                          <a:schemeClr val="dk1"/>
                        </a:solidFill>
                      </a:endParaRPr>
                    </a:p>
                  </a:txBody>
                  <a:tcPr marL="91425" marR="91425" marT="91425" marB="91425">
                    <a:solidFill>
                      <a:srgbClr val="D9EAD3"/>
                    </a:solidFill>
                  </a:tcPr>
                </a:tc>
                <a:tc>
                  <a:txBody>
                    <a:bodyPr/>
                    <a:lstStyle/>
                    <a:p>
                      <a:pPr marL="0" lvl="0" indent="0" algn="l" rtl="0">
                        <a:spcBef>
                          <a:spcPts val="0"/>
                        </a:spcBef>
                        <a:spcAft>
                          <a:spcPts val="0"/>
                        </a:spcAft>
                        <a:buNone/>
                      </a:pPr>
                      <a:r>
                        <a:rPr lang="zh-TW">
                          <a:solidFill>
                            <a:schemeClr val="dk1"/>
                          </a:solidFill>
                        </a:rPr>
                        <a:t>cout &lt;&lt; x; calls operator&lt;&lt; (cout, x) (as non-member function)</a:t>
                      </a:r>
                      <a:endParaRPr>
                        <a:solidFill>
                          <a:schemeClr val="dk1"/>
                        </a:solidFill>
                      </a:endParaRPr>
                    </a:p>
                  </a:txBody>
                  <a:tcPr marL="91425" marR="91425" marT="91425" marB="91425">
                    <a:solidFill>
                      <a:srgbClr val="D9EAD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g75bfd78728_0_142"/>
          <p:cNvPicPr preferRelativeResize="0"/>
          <p:nvPr/>
        </p:nvPicPr>
        <p:blipFill>
          <a:blip r:embed="rId3">
            <a:alphaModFix/>
          </a:blip>
          <a:stretch>
            <a:fillRect/>
          </a:stretch>
        </p:blipFill>
        <p:spPr>
          <a:xfrm>
            <a:off x="6604982" y="2233315"/>
            <a:ext cx="4933250" cy="1733925"/>
          </a:xfrm>
          <a:prstGeom prst="rect">
            <a:avLst/>
          </a:prstGeom>
          <a:noFill/>
          <a:ln>
            <a:noFill/>
          </a:ln>
        </p:spPr>
      </p:pic>
      <p:pic>
        <p:nvPicPr>
          <p:cNvPr id="371" name="Google Shape;371;g75bfd78728_0_142"/>
          <p:cNvPicPr preferRelativeResize="0"/>
          <p:nvPr/>
        </p:nvPicPr>
        <p:blipFill>
          <a:blip r:embed="rId4">
            <a:alphaModFix/>
          </a:blip>
          <a:stretch>
            <a:fillRect/>
          </a:stretch>
        </p:blipFill>
        <p:spPr>
          <a:xfrm>
            <a:off x="307885" y="2286071"/>
            <a:ext cx="5521851" cy="3681225"/>
          </a:xfrm>
          <a:prstGeom prst="rect">
            <a:avLst/>
          </a:prstGeom>
          <a:noFill/>
          <a:ln>
            <a:noFill/>
          </a:ln>
        </p:spPr>
      </p:pic>
      <p:sp>
        <p:nvSpPr>
          <p:cNvPr id="372" name="Google Shape;372;g75bfd78728_0_142"/>
          <p:cNvSpPr txBox="1">
            <a:spLocks noGrp="1"/>
          </p:cNvSpPr>
          <p:nvPr>
            <p:ph type="title"/>
          </p:nvPr>
        </p:nvSpPr>
        <p:spPr>
          <a:xfrm>
            <a:off x="756576" y="275390"/>
            <a:ext cx="10058400" cy="1039468"/>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dirty="0"/>
              <a:t>Operator overloading example</a:t>
            </a:r>
            <a:endParaRPr dirty="0"/>
          </a:p>
        </p:txBody>
      </p:sp>
      <p:pic>
        <p:nvPicPr>
          <p:cNvPr id="373" name="Google Shape;373;g75bfd78728_0_142"/>
          <p:cNvPicPr preferRelativeResize="0"/>
          <p:nvPr/>
        </p:nvPicPr>
        <p:blipFill>
          <a:blip r:embed="rId5">
            <a:alphaModFix/>
          </a:blip>
          <a:stretch>
            <a:fillRect/>
          </a:stretch>
        </p:blipFill>
        <p:spPr>
          <a:xfrm>
            <a:off x="6604984" y="4377942"/>
            <a:ext cx="2524072" cy="1915325"/>
          </a:xfrm>
          <a:prstGeom prst="rect">
            <a:avLst/>
          </a:prstGeom>
          <a:noFill/>
          <a:ln>
            <a:noFill/>
          </a:ln>
        </p:spPr>
      </p:pic>
      <p:sp>
        <p:nvSpPr>
          <p:cNvPr id="374" name="Google Shape;374;g75bfd78728_0_142"/>
          <p:cNvSpPr/>
          <p:nvPr/>
        </p:nvSpPr>
        <p:spPr>
          <a:xfrm>
            <a:off x="8414237" y="3100277"/>
            <a:ext cx="3272181"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dirty="0">
                <a:solidFill>
                  <a:srgbClr val="FF0000"/>
                </a:solidFill>
              </a:rPr>
              <a:t>Overloading += operator to implement addition between vectors</a:t>
            </a:r>
            <a:endParaRPr dirty="0">
              <a:solidFill>
                <a:srgbClr val="FF0000"/>
              </a:solidFill>
            </a:endParaRPr>
          </a:p>
        </p:txBody>
      </p:sp>
      <p:sp>
        <p:nvSpPr>
          <p:cNvPr id="375" name="Google Shape;375;g75bfd78728_0_142"/>
          <p:cNvSpPr/>
          <p:nvPr/>
        </p:nvSpPr>
        <p:spPr>
          <a:xfrm>
            <a:off x="3305887" y="4287285"/>
            <a:ext cx="2737436"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dirty="0">
                <a:solidFill>
                  <a:srgbClr val="FF0000"/>
                </a:solidFill>
              </a:rPr>
              <a:t>Overloading &lt;&lt; operator to implement vector output stream</a:t>
            </a:r>
            <a:endParaRPr dirty="0">
              <a:solidFill>
                <a:srgbClr val="FF0000"/>
              </a:solidFill>
            </a:endParaRPr>
          </a:p>
        </p:txBody>
      </p:sp>
      <p:pic>
        <p:nvPicPr>
          <p:cNvPr id="376" name="Google Shape;376;g75bfd78728_0_142"/>
          <p:cNvPicPr preferRelativeResize="0"/>
          <p:nvPr/>
        </p:nvPicPr>
        <p:blipFill>
          <a:blip r:embed="rId6">
            <a:alphaModFix/>
          </a:blip>
          <a:stretch>
            <a:fillRect/>
          </a:stretch>
        </p:blipFill>
        <p:spPr>
          <a:xfrm>
            <a:off x="9262785" y="5654215"/>
            <a:ext cx="2043250" cy="547300"/>
          </a:xfrm>
          <a:prstGeom prst="rect">
            <a:avLst/>
          </a:prstGeom>
          <a:noFill/>
          <a:ln>
            <a:noFill/>
          </a:ln>
        </p:spPr>
      </p:pic>
      <p:sp>
        <p:nvSpPr>
          <p:cNvPr id="377" name="Google Shape;377;g75bfd78728_0_142"/>
          <p:cNvSpPr/>
          <p:nvPr/>
        </p:nvSpPr>
        <p:spPr>
          <a:xfrm>
            <a:off x="1995732" y="5758257"/>
            <a:ext cx="3332406"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dirty="0">
                <a:solidFill>
                  <a:srgbClr val="FF0000"/>
                </a:solidFill>
              </a:rPr>
              <a:t>Overloading += operator to implement addition between vector and integer</a:t>
            </a:r>
            <a:endParaRPr dirty="0">
              <a:solidFill>
                <a:srgbClr val="FF0000"/>
              </a:solidFill>
            </a:endParaRPr>
          </a:p>
        </p:txBody>
      </p:sp>
      <p:sp>
        <p:nvSpPr>
          <p:cNvPr id="378" name="Google Shape;378;g75bfd78728_0_142"/>
          <p:cNvSpPr/>
          <p:nvPr/>
        </p:nvSpPr>
        <p:spPr>
          <a:xfrm>
            <a:off x="2607092" y="2108198"/>
            <a:ext cx="2801700" cy="547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dirty="0">
                <a:solidFill>
                  <a:srgbClr val="FF0000"/>
                </a:solidFill>
              </a:rPr>
              <a:t>initialize vector with an input size</a:t>
            </a:r>
            <a:endParaRPr dirty="0">
              <a:solidFill>
                <a:srgbClr val="FF0000"/>
              </a:solidFill>
            </a:endParaRPr>
          </a:p>
        </p:txBody>
      </p:sp>
      <p:sp>
        <p:nvSpPr>
          <p:cNvPr id="379" name="Google Shape;379;g75bfd78728_0_142"/>
          <p:cNvSpPr/>
          <p:nvPr/>
        </p:nvSpPr>
        <p:spPr>
          <a:xfrm>
            <a:off x="3305887" y="1133874"/>
            <a:ext cx="5272226" cy="605100"/>
          </a:xfrm>
          <a:prstGeom prst="rect">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sz="1800" dirty="0" smtClean="0">
                <a:solidFill>
                  <a:srgbClr val="0000CC"/>
                </a:solidFill>
              </a:rPr>
              <a:t>n</a:t>
            </a:r>
            <a:r>
              <a:rPr lang="zh-TW" sz="1800" dirty="0">
                <a:solidFill>
                  <a:srgbClr val="0000CC"/>
                </a:solidFill>
              </a:rPr>
              <a:t>on-member function version of overloading +</a:t>
            </a:r>
            <a:r>
              <a:rPr lang="zh-TW" sz="1800" dirty="0" smtClean="0">
                <a:solidFill>
                  <a:srgbClr val="0000CC"/>
                </a:solidFill>
              </a:rPr>
              <a:t>=</a:t>
            </a:r>
            <a:endParaRPr sz="1800" dirty="0">
              <a:solidFill>
                <a:srgbClr val="0000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7a93de5253_1_0"/>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a:t>More example </a:t>
            </a:r>
            <a:endParaRPr/>
          </a:p>
        </p:txBody>
      </p:sp>
      <p:pic>
        <p:nvPicPr>
          <p:cNvPr id="386" name="Google Shape;386;g7a93de5253_1_0"/>
          <p:cNvPicPr preferRelativeResize="0"/>
          <p:nvPr/>
        </p:nvPicPr>
        <p:blipFill>
          <a:blip r:embed="rId3">
            <a:alphaModFix/>
          </a:blip>
          <a:stretch>
            <a:fillRect/>
          </a:stretch>
        </p:blipFill>
        <p:spPr>
          <a:xfrm>
            <a:off x="626013" y="1978475"/>
            <a:ext cx="5248275" cy="4076700"/>
          </a:xfrm>
          <a:prstGeom prst="rect">
            <a:avLst/>
          </a:prstGeom>
          <a:noFill/>
          <a:ln>
            <a:noFill/>
          </a:ln>
        </p:spPr>
      </p:pic>
      <p:sp>
        <p:nvSpPr>
          <p:cNvPr id="387" name="Google Shape;387;g7a93de5253_1_0"/>
          <p:cNvSpPr/>
          <p:nvPr/>
        </p:nvSpPr>
        <p:spPr>
          <a:xfrm>
            <a:off x="5037379" y="3150260"/>
            <a:ext cx="2663381"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dirty="0">
                <a:solidFill>
                  <a:srgbClr val="FF0000"/>
                </a:solidFill>
              </a:rPr>
              <a:t>member function version of overloading += and +</a:t>
            </a:r>
            <a:endParaRPr dirty="0">
              <a:solidFill>
                <a:srgbClr val="FF0000"/>
              </a:solidFill>
            </a:endParaRPr>
          </a:p>
        </p:txBody>
      </p:sp>
      <p:sp>
        <p:nvSpPr>
          <p:cNvPr id="388" name="Google Shape;388;g7a93de5253_1_0"/>
          <p:cNvSpPr/>
          <p:nvPr/>
        </p:nvSpPr>
        <p:spPr>
          <a:xfrm>
            <a:off x="2721124" y="5160525"/>
            <a:ext cx="4655621" cy="848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dirty="0">
                <a:solidFill>
                  <a:srgbClr val="FF0000"/>
                </a:solidFill>
              </a:rPr>
              <a:t>need a new temporary memory space to store the addition result to prevent modifying the original object</a:t>
            </a:r>
            <a:endParaRPr dirty="0">
              <a:solidFill>
                <a:srgbClr val="FF0000"/>
              </a:solidFill>
            </a:endParaRPr>
          </a:p>
        </p:txBody>
      </p:sp>
      <p:pic>
        <p:nvPicPr>
          <p:cNvPr id="389" name="Google Shape;389;g7a93de5253_1_0"/>
          <p:cNvPicPr preferRelativeResize="0"/>
          <p:nvPr/>
        </p:nvPicPr>
        <p:blipFill>
          <a:blip r:embed="rId4">
            <a:alphaModFix/>
          </a:blip>
          <a:stretch>
            <a:fillRect/>
          </a:stretch>
        </p:blipFill>
        <p:spPr>
          <a:xfrm>
            <a:off x="8024775" y="3067332"/>
            <a:ext cx="2438400" cy="2552700"/>
          </a:xfrm>
          <a:prstGeom prst="rect">
            <a:avLst/>
          </a:prstGeom>
          <a:noFill/>
          <a:ln>
            <a:noFill/>
          </a:ln>
        </p:spPr>
      </p:pic>
      <p:pic>
        <p:nvPicPr>
          <p:cNvPr id="390" name="Google Shape;390;g7a93de5253_1_0"/>
          <p:cNvPicPr preferRelativeResize="0"/>
          <p:nvPr/>
        </p:nvPicPr>
        <p:blipFill>
          <a:blip r:embed="rId5">
            <a:alphaModFix/>
          </a:blip>
          <a:stretch>
            <a:fillRect/>
          </a:stretch>
        </p:blipFill>
        <p:spPr>
          <a:xfrm>
            <a:off x="10306166" y="4563382"/>
            <a:ext cx="1714500" cy="56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g7a93de5253_0_6"/>
          <p:cNvPicPr preferRelativeResize="0"/>
          <p:nvPr/>
        </p:nvPicPr>
        <p:blipFill>
          <a:blip r:embed="rId3">
            <a:alphaModFix/>
          </a:blip>
          <a:stretch>
            <a:fillRect/>
          </a:stretch>
        </p:blipFill>
        <p:spPr>
          <a:xfrm>
            <a:off x="638250" y="3098250"/>
            <a:ext cx="6105525" cy="1809750"/>
          </a:xfrm>
          <a:prstGeom prst="rect">
            <a:avLst/>
          </a:prstGeom>
          <a:noFill/>
          <a:ln>
            <a:noFill/>
          </a:ln>
        </p:spPr>
      </p:pic>
      <p:sp>
        <p:nvSpPr>
          <p:cNvPr id="397" name="Google Shape;397;g7a93de5253_0_6"/>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istream example </a:t>
            </a:r>
            <a:endParaRPr/>
          </a:p>
        </p:txBody>
      </p:sp>
      <p:sp>
        <p:nvSpPr>
          <p:cNvPr id="398" name="Google Shape;398;g7a93de5253_0_6"/>
          <p:cNvSpPr/>
          <p:nvPr/>
        </p:nvSpPr>
        <p:spPr>
          <a:xfrm>
            <a:off x="6743775" y="3135625"/>
            <a:ext cx="4132310" cy="848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dirty="0">
                <a:solidFill>
                  <a:srgbClr val="FF0000"/>
                </a:solidFill>
              </a:rPr>
              <a:t>clear vector everytime when operator &gt;&gt; is used</a:t>
            </a:r>
            <a:endParaRPr dirty="0">
              <a:solidFill>
                <a:srgbClr val="FF0000"/>
              </a:solidFill>
            </a:endParaRPr>
          </a:p>
        </p:txBody>
      </p:sp>
      <p:sp>
        <p:nvSpPr>
          <p:cNvPr id="399" name="Google Shape;399;g7a93de5253_0_6"/>
          <p:cNvSpPr/>
          <p:nvPr/>
        </p:nvSpPr>
        <p:spPr>
          <a:xfrm>
            <a:off x="5430425" y="4583875"/>
            <a:ext cx="3555000" cy="94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Amount to read is decided by the size of the right element of the &gt;&gt; operator</a:t>
            </a:r>
            <a:endParaRPr>
              <a:solidFill>
                <a:srgbClr val="FF0000"/>
              </a:solidFill>
            </a:endParaRPr>
          </a:p>
        </p:txBody>
      </p:sp>
      <p:cxnSp>
        <p:nvCxnSpPr>
          <p:cNvPr id="400" name="Google Shape;400;g7a93de5253_0_6"/>
          <p:cNvCxnSpPr>
            <a:stCxn id="399" idx="1"/>
          </p:cNvCxnSpPr>
          <p:nvPr/>
        </p:nvCxnSpPr>
        <p:spPr>
          <a:xfrm flipH="1" flipV="1">
            <a:off x="3691012" y="3984025"/>
            <a:ext cx="1739413" cy="1069950"/>
          </a:xfrm>
          <a:prstGeom prst="straightConnector1">
            <a:avLst/>
          </a:prstGeom>
          <a:noFill/>
          <a:ln w="9525" cap="flat" cmpd="sng">
            <a:solidFill>
              <a:srgbClr val="FF0000"/>
            </a:solidFill>
            <a:prstDash val="solid"/>
            <a:round/>
            <a:headEnd type="none" w="med" len="med"/>
            <a:tailEnd type="triangle" w="med" len="med"/>
          </a:ln>
        </p:spPr>
      </p:cxnSp>
      <p:cxnSp>
        <p:nvCxnSpPr>
          <p:cNvPr id="7" name="Google Shape;400;g7a93de5253_0_6"/>
          <p:cNvCxnSpPr/>
          <p:nvPr/>
        </p:nvCxnSpPr>
        <p:spPr>
          <a:xfrm flipH="1">
            <a:off x="2505808" y="3559825"/>
            <a:ext cx="4237968" cy="19632"/>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6"/>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Rockwell"/>
              <a:buNone/>
            </a:pPr>
            <a:r>
              <a:rPr lang="zh-TW" dirty="0"/>
              <a:t>課堂練</a:t>
            </a:r>
            <a:r>
              <a:rPr lang="zh-TW" dirty="0" smtClean="0"/>
              <a:t>習</a:t>
            </a:r>
            <a:r>
              <a:rPr lang="en-US" altLang="zh-TW" dirty="0" smtClean="0"/>
              <a:t>04 </a:t>
            </a:r>
            <a:endParaRPr dirty="0"/>
          </a:p>
        </p:txBody>
      </p:sp>
      <p:sp>
        <p:nvSpPr>
          <p:cNvPr id="406" name="Google Shape;406;p16"/>
          <p:cNvSpPr txBox="1"/>
          <p:nvPr/>
        </p:nvSpPr>
        <p:spPr>
          <a:xfrm>
            <a:off x="7438291" y="4376404"/>
            <a:ext cx="4202723" cy="369300"/>
          </a:xfrm>
          <a:prstGeom prst="rect">
            <a:avLst/>
          </a:prstGeom>
          <a:noFill/>
          <a:ln>
            <a:noFill/>
          </a:ln>
        </p:spPr>
        <p:txBody>
          <a:bodyPr spcFirstLastPara="1" wrap="square" lIns="91425" tIns="45700" rIns="91425" bIns="45700" anchor="t" anchorCtr="0">
            <a:noAutofit/>
          </a:bodyPr>
          <a:lstStyle/>
          <a:p>
            <a:pPr lvl="0">
              <a:buSzPts val="1800"/>
            </a:pPr>
            <a:r>
              <a:rPr lang="zh-TW" altLang="en-US" sz="2000" dirty="0">
                <a:latin typeface="Rockwell"/>
                <a:ea typeface="Rockwell"/>
                <a:cs typeface="Rockwell"/>
                <a:sym typeface="Rockwell"/>
              </a:rPr>
              <a:t>繳交截止日期：</a:t>
            </a:r>
            <a:r>
              <a:rPr lang="en-US" altLang="zh-TW" sz="2000" dirty="0" smtClean="0">
                <a:latin typeface="Rockwell"/>
                <a:ea typeface="Rockwell"/>
                <a:cs typeface="Rockwell"/>
                <a:sym typeface="Rockwell"/>
              </a:rPr>
              <a:t>2021/03/26</a:t>
            </a:r>
            <a:r>
              <a:rPr lang="zh-TW" altLang="en-US" sz="2000" dirty="0" smtClean="0">
                <a:latin typeface="Rockwell"/>
                <a:ea typeface="Rockwell"/>
                <a:cs typeface="Rockwell"/>
                <a:sym typeface="Rockwell"/>
              </a:rPr>
              <a:t>   </a:t>
            </a:r>
            <a:r>
              <a:rPr lang="en-US" altLang="zh-TW" sz="2000" dirty="0">
                <a:latin typeface="Rockwell"/>
                <a:ea typeface="Rockwell"/>
                <a:cs typeface="Rockwell"/>
                <a:sym typeface="Rockwell"/>
              </a:rPr>
              <a:t>23:55</a:t>
            </a:r>
            <a:endParaRPr lang="zh-TW" altLang="en-US" sz="2000" dirty="0">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7"/>
          <p:cNvSpPr txBox="1">
            <a:spLocks noGrp="1"/>
          </p:cNvSpPr>
          <p:nvPr>
            <p:ph type="title"/>
          </p:nvPr>
        </p:nvSpPr>
        <p:spPr>
          <a:xfrm>
            <a:off x="1069848" y="484632"/>
            <a:ext cx="10058400" cy="1300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zh-TW" dirty="0"/>
              <a:t>練</a:t>
            </a:r>
            <a:r>
              <a:rPr lang="zh-TW" dirty="0" smtClean="0"/>
              <a:t>習</a:t>
            </a:r>
            <a:r>
              <a:rPr lang="en-US" altLang="zh-TW" dirty="0" smtClean="0"/>
              <a:t>04 </a:t>
            </a:r>
            <a:r>
              <a:rPr lang="zh-TW" dirty="0" smtClean="0"/>
              <a:t>- </a:t>
            </a:r>
            <a:r>
              <a:rPr lang="zh-TW" dirty="0"/>
              <a:t>串接向量和排序</a:t>
            </a:r>
            <a:endParaRPr dirty="0"/>
          </a:p>
        </p:txBody>
      </p:sp>
      <p:sp>
        <p:nvSpPr>
          <p:cNvPr id="412" name="Google Shape;412;p17"/>
          <p:cNvSpPr txBox="1">
            <a:spLocks noGrp="1"/>
          </p:cNvSpPr>
          <p:nvPr>
            <p:ph type="body" idx="1"/>
          </p:nvPr>
        </p:nvSpPr>
        <p:spPr>
          <a:xfrm>
            <a:off x="492369" y="1784838"/>
            <a:ext cx="11482754" cy="4923693"/>
          </a:xfrm>
          <a:prstGeom prst="rect">
            <a:avLst/>
          </a:prstGeom>
          <a:noFill/>
          <a:ln>
            <a:noFill/>
          </a:ln>
        </p:spPr>
        <p:txBody>
          <a:bodyPr spcFirstLastPara="1" wrap="square" lIns="91425" tIns="45700" rIns="91425" bIns="45700" anchor="t" anchorCtr="0">
            <a:normAutofit/>
          </a:bodyPr>
          <a:lstStyle/>
          <a:p>
            <a:pPr marL="457200" lvl="0" indent="-336550" algn="l" rtl="0">
              <a:lnSpc>
                <a:spcPct val="150000"/>
              </a:lnSpc>
              <a:spcBef>
                <a:spcPts val="0"/>
              </a:spcBef>
              <a:spcAft>
                <a:spcPts val="0"/>
              </a:spcAft>
              <a:buSzPts val="1700"/>
              <a:buChar char="▪"/>
            </a:pPr>
            <a:r>
              <a:rPr lang="zh-TW" dirty="0"/>
              <a:t>利用class和operator overloading來實作向量的輸入、輸出和串接兩個向量後排序。</a:t>
            </a:r>
            <a:endParaRPr dirty="0"/>
          </a:p>
          <a:p>
            <a:pPr marL="457200" lvl="0" indent="-325755" algn="l" rtl="0">
              <a:lnSpc>
                <a:spcPct val="150000"/>
              </a:lnSpc>
              <a:spcBef>
                <a:spcPts val="0"/>
              </a:spcBef>
              <a:spcAft>
                <a:spcPts val="0"/>
              </a:spcAft>
              <a:buSzPts val="1530"/>
              <a:buChar char="▪"/>
            </a:pPr>
            <a:r>
              <a:rPr lang="zh-TW" dirty="0"/>
              <a:t>overload </a:t>
            </a:r>
            <a:r>
              <a:rPr lang="zh-TW" dirty="0">
                <a:solidFill>
                  <a:srgbClr val="FF0000"/>
                </a:solidFill>
              </a:rPr>
              <a:t>&gt;&gt; </a:t>
            </a:r>
            <a:r>
              <a:rPr lang="en-US" altLang="zh-TW" dirty="0" smtClean="0">
                <a:solidFill>
                  <a:schemeClr val="tx1"/>
                </a:solidFill>
              </a:rPr>
              <a:t>,</a:t>
            </a:r>
            <a:r>
              <a:rPr lang="en-US" altLang="zh-TW" dirty="0" smtClean="0">
                <a:solidFill>
                  <a:srgbClr val="FF0000"/>
                </a:solidFill>
              </a:rPr>
              <a:t> </a:t>
            </a:r>
            <a:r>
              <a:rPr lang="zh-TW" dirty="0" smtClean="0">
                <a:solidFill>
                  <a:srgbClr val="FF0000"/>
                </a:solidFill>
              </a:rPr>
              <a:t>&lt;</a:t>
            </a:r>
            <a:r>
              <a:rPr lang="zh-TW" dirty="0">
                <a:solidFill>
                  <a:srgbClr val="FF0000"/>
                </a:solidFill>
              </a:rPr>
              <a:t>&lt; </a:t>
            </a:r>
            <a:r>
              <a:rPr lang="en-US" altLang="zh-TW" dirty="0" smtClean="0">
                <a:solidFill>
                  <a:schemeClr val="tx1"/>
                </a:solidFill>
              </a:rPr>
              <a:t>,</a:t>
            </a:r>
            <a:r>
              <a:rPr lang="en-US" altLang="zh-TW" dirty="0" smtClean="0">
                <a:solidFill>
                  <a:srgbClr val="FF0000"/>
                </a:solidFill>
              </a:rPr>
              <a:t>  </a:t>
            </a:r>
            <a:r>
              <a:rPr lang="zh-TW" dirty="0" smtClean="0">
                <a:solidFill>
                  <a:srgbClr val="FF0000"/>
                </a:solidFill>
              </a:rPr>
              <a:t>+</a:t>
            </a:r>
            <a:r>
              <a:rPr lang="en-US" altLang="zh-TW" dirty="0" smtClean="0">
                <a:solidFill>
                  <a:srgbClr val="FF0000"/>
                </a:solidFill>
              </a:rPr>
              <a:t> </a:t>
            </a:r>
            <a:r>
              <a:rPr lang="zh-TW" dirty="0" smtClean="0"/>
              <a:t>分</a:t>
            </a:r>
            <a:r>
              <a:rPr lang="zh-TW" dirty="0"/>
              <a:t>別實現向量輸入、輸出和串接兩個向量後排序(由小到大)</a:t>
            </a:r>
            <a:r>
              <a:rPr lang="zh-TW" dirty="0" smtClean="0"/>
              <a:t>。</a:t>
            </a:r>
            <a:endParaRPr lang="en-US" altLang="zh-TW" dirty="0" smtClean="0"/>
          </a:p>
          <a:p>
            <a:pPr marL="457200" lvl="0" indent="-325755" algn="l" rtl="0">
              <a:lnSpc>
                <a:spcPct val="150000"/>
              </a:lnSpc>
              <a:spcBef>
                <a:spcPts val="0"/>
              </a:spcBef>
              <a:spcAft>
                <a:spcPts val="0"/>
              </a:spcAft>
              <a:buSzPts val="1530"/>
              <a:buChar char="▪"/>
            </a:pPr>
            <a:endParaRPr dirty="0"/>
          </a:p>
          <a:p>
            <a:pPr marL="457200" lvl="0" indent="-336550" algn="l" rtl="0">
              <a:lnSpc>
                <a:spcPct val="150000"/>
              </a:lnSpc>
              <a:spcBef>
                <a:spcPts val="0"/>
              </a:spcBef>
              <a:spcAft>
                <a:spcPts val="0"/>
              </a:spcAft>
              <a:buSzPts val="1700"/>
              <a:buChar char="▪"/>
            </a:pPr>
            <a:r>
              <a:rPr lang="zh-TW" dirty="0"/>
              <a:t>Input</a:t>
            </a:r>
            <a:endParaRPr dirty="0"/>
          </a:p>
          <a:p>
            <a:pPr marL="914400" lvl="1" indent="-336550" algn="l" rtl="0">
              <a:lnSpc>
                <a:spcPct val="150000"/>
              </a:lnSpc>
              <a:spcBef>
                <a:spcPts val="0"/>
              </a:spcBef>
              <a:spcAft>
                <a:spcPts val="0"/>
              </a:spcAft>
              <a:buSzPts val="1700"/>
              <a:buChar char="▪"/>
            </a:pPr>
            <a:r>
              <a:rPr lang="zh-TW" dirty="0"/>
              <a:t>第一</a:t>
            </a:r>
            <a:r>
              <a:rPr lang="zh-TW" dirty="0" smtClean="0"/>
              <a:t>行</a:t>
            </a:r>
            <a:r>
              <a:rPr lang="zh-CN" altLang="en-US" dirty="0" smtClean="0"/>
              <a:t>正整數 </a:t>
            </a:r>
            <a:r>
              <a:rPr lang="zh-TW" dirty="0" smtClean="0"/>
              <a:t>N</a:t>
            </a:r>
            <a:r>
              <a:rPr lang="zh-TW" dirty="0"/>
              <a:t>(1~20)代表第一個向量(v1)的大小，第二</a:t>
            </a:r>
            <a:r>
              <a:rPr lang="zh-TW" dirty="0" smtClean="0"/>
              <a:t>行</a:t>
            </a:r>
            <a:r>
              <a:rPr lang="zh-CN" altLang="en-US" dirty="0" smtClean="0"/>
              <a:t>正整數</a:t>
            </a:r>
            <a:r>
              <a:rPr lang="zh-TW" dirty="0" smtClean="0"/>
              <a:t> </a:t>
            </a:r>
            <a:r>
              <a:rPr lang="zh-TW" dirty="0"/>
              <a:t>M(1~20)代表第二個向量(v2)的大小，接下來會</a:t>
            </a:r>
            <a:r>
              <a:rPr lang="zh-TW" dirty="0" smtClean="0"/>
              <a:t>有</a:t>
            </a:r>
            <a:r>
              <a:rPr lang="en-US" altLang="zh-TW" dirty="0" smtClean="0"/>
              <a:t> </a:t>
            </a:r>
            <a:r>
              <a:rPr lang="zh-TW" dirty="0" smtClean="0"/>
              <a:t>N </a:t>
            </a:r>
            <a:r>
              <a:rPr lang="zh-CN" altLang="en-US" dirty="0" smtClean="0"/>
              <a:t>與</a:t>
            </a:r>
            <a:r>
              <a:rPr lang="zh-TW" dirty="0" smtClean="0"/>
              <a:t> M</a:t>
            </a:r>
            <a:r>
              <a:rPr lang="en-US" altLang="zh-TW" dirty="0" smtClean="0"/>
              <a:t> </a:t>
            </a:r>
            <a:r>
              <a:rPr lang="zh-TW" dirty="0" smtClean="0"/>
              <a:t>個</a:t>
            </a:r>
            <a:r>
              <a:rPr lang="zh-TW" dirty="0"/>
              <a:t>數字的輸入，分別代表v1和v2的內容。</a:t>
            </a:r>
            <a:endParaRPr dirty="0"/>
          </a:p>
          <a:p>
            <a:pPr marL="457200" lvl="0" indent="-336550" algn="l" rtl="0">
              <a:lnSpc>
                <a:spcPct val="150000"/>
              </a:lnSpc>
              <a:spcBef>
                <a:spcPts val="0"/>
              </a:spcBef>
              <a:spcAft>
                <a:spcPts val="0"/>
              </a:spcAft>
              <a:buSzPts val="1700"/>
              <a:buChar char="▪"/>
            </a:pPr>
            <a:r>
              <a:rPr lang="zh-TW" dirty="0"/>
              <a:t>Output</a:t>
            </a:r>
            <a:endParaRPr dirty="0"/>
          </a:p>
          <a:p>
            <a:pPr marL="914400" lvl="1" indent="-325755" algn="l" rtl="0">
              <a:lnSpc>
                <a:spcPct val="150000"/>
              </a:lnSpc>
              <a:spcBef>
                <a:spcPts val="0"/>
              </a:spcBef>
              <a:spcAft>
                <a:spcPts val="0"/>
              </a:spcAft>
              <a:buSzPts val="1530"/>
              <a:buChar char="▪"/>
            </a:pPr>
            <a:r>
              <a:rPr lang="zh-TW" dirty="0"/>
              <a:t>以特定格式輸出原本兩個輸出的向量和串接兩個向量後排序後的結果</a:t>
            </a:r>
            <a:r>
              <a:rPr lang="zh-TW" dirty="0" smtClean="0"/>
              <a:t>。</a:t>
            </a:r>
            <a:endParaRPr lang="en-US" altLang="zh-TW" dirty="0" smtClean="0"/>
          </a:p>
          <a:p>
            <a:pPr marL="914400" lvl="1" indent="-325755" algn="l" rtl="0">
              <a:lnSpc>
                <a:spcPct val="150000"/>
              </a:lnSpc>
              <a:spcBef>
                <a:spcPts val="0"/>
              </a:spcBef>
              <a:spcAft>
                <a:spcPts val="0"/>
              </a:spcAft>
              <a:buSzPts val="1530"/>
              <a:buChar char="▪"/>
            </a:pPr>
            <a:endParaRPr dirty="0"/>
          </a:p>
          <a:p>
            <a:pPr marL="457200" lvl="0" indent="-325755" algn="l" rtl="0">
              <a:lnSpc>
                <a:spcPct val="150000"/>
              </a:lnSpc>
              <a:spcBef>
                <a:spcPts val="0"/>
              </a:spcBef>
              <a:spcAft>
                <a:spcPts val="0"/>
              </a:spcAft>
              <a:buSzPts val="1530"/>
              <a:buChar char="▪"/>
            </a:pPr>
            <a:r>
              <a:rPr lang="zh-TW" dirty="0"/>
              <a:t>沒有用class和operator overloading會</a:t>
            </a:r>
            <a:r>
              <a:rPr lang="zh-TW" dirty="0">
                <a:solidFill>
                  <a:srgbClr val="FF0000"/>
                </a:solidFill>
              </a:rPr>
              <a:t>扣</a:t>
            </a:r>
            <a:r>
              <a:rPr lang="zh-TW" dirty="0" smtClean="0">
                <a:solidFill>
                  <a:srgbClr val="FF0000"/>
                </a:solidFill>
              </a:rPr>
              <a:t>分</a:t>
            </a:r>
            <a:endParaRPr dirty="0"/>
          </a:p>
          <a:p>
            <a:pPr marL="182880" lvl="0" indent="-74928" algn="l" rtl="0">
              <a:lnSpc>
                <a:spcPct val="150000"/>
              </a:lnSpc>
              <a:spcBef>
                <a:spcPts val="1200"/>
              </a:spcBef>
              <a:spcAft>
                <a:spcPts val="0"/>
              </a:spcAft>
              <a:buSzPts val="17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7a93de5253_0_17"/>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dirty="0">
                <a:solidFill>
                  <a:schemeClr val="dk1"/>
                </a:solidFill>
              </a:rPr>
              <a:t>練</a:t>
            </a:r>
            <a:r>
              <a:rPr lang="zh-TW" dirty="0" smtClean="0">
                <a:solidFill>
                  <a:schemeClr val="dk1"/>
                </a:solidFill>
              </a:rPr>
              <a:t>習</a:t>
            </a:r>
            <a:r>
              <a:rPr lang="en-US" altLang="zh-TW" dirty="0" smtClean="0">
                <a:solidFill>
                  <a:schemeClr val="dk1"/>
                </a:solidFill>
              </a:rPr>
              <a:t>04 </a:t>
            </a:r>
            <a:r>
              <a:rPr lang="zh-TW" dirty="0" smtClean="0">
                <a:solidFill>
                  <a:schemeClr val="dk1"/>
                </a:solidFill>
              </a:rPr>
              <a:t>- </a:t>
            </a:r>
            <a:r>
              <a:rPr lang="zh-TW" dirty="0">
                <a:solidFill>
                  <a:schemeClr val="dk1"/>
                </a:solidFill>
              </a:rPr>
              <a:t>向量</a:t>
            </a:r>
            <a:r>
              <a:rPr lang="zh-TW" dirty="0"/>
              <a:t>輸出格式</a:t>
            </a:r>
            <a:endParaRPr dirty="0"/>
          </a:p>
        </p:txBody>
      </p:sp>
      <p:sp>
        <p:nvSpPr>
          <p:cNvPr id="419" name="Google Shape;419;g7a93de5253_0_17"/>
          <p:cNvSpPr txBox="1">
            <a:spLocks noGrp="1"/>
          </p:cNvSpPr>
          <p:nvPr>
            <p:ph type="body" idx="1"/>
          </p:nvPr>
        </p:nvSpPr>
        <p:spPr>
          <a:xfrm>
            <a:off x="1069849" y="2121400"/>
            <a:ext cx="4848300" cy="4050900"/>
          </a:xfrm>
          <a:prstGeom prst="rect">
            <a:avLst/>
          </a:prstGeom>
        </p:spPr>
        <p:txBody>
          <a:bodyPr spcFirstLastPara="1" wrap="square" lIns="91425" tIns="45700" rIns="91425" bIns="45700" anchor="t" anchorCtr="0">
            <a:noAutofit/>
          </a:bodyPr>
          <a:lstStyle/>
          <a:p>
            <a:pPr marL="457200" lvl="0" indent="-325755" algn="l" rtl="0">
              <a:lnSpc>
                <a:spcPct val="150000"/>
              </a:lnSpc>
              <a:spcBef>
                <a:spcPts val="1200"/>
              </a:spcBef>
              <a:spcAft>
                <a:spcPts val="0"/>
              </a:spcAft>
              <a:buSzPts val="1530"/>
              <a:buChar char="-"/>
            </a:pPr>
            <a:r>
              <a:rPr lang="zh-TW"/>
              <a:t>前後要有中括號[]包住</a:t>
            </a:r>
            <a:endParaRPr/>
          </a:p>
          <a:p>
            <a:pPr marL="457200" lvl="0" indent="-325755" algn="l" rtl="0">
              <a:lnSpc>
                <a:spcPct val="150000"/>
              </a:lnSpc>
              <a:spcBef>
                <a:spcPts val="0"/>
              </a:spcBef>
              <a:spcAft>
                <a:spcPts val="0"/>
              </a:spcAft>
              <a:buSzPts val="1530"/>
              <a:buChar char="-"/>
            </a:pPr>
            <a:r>
              <a:rPr lang="zh-TW"/>
              <a:t>數值之間以逗號加空白, 分開</a:t>
            </a:r>
            <a:endParaRPr/>
          </a:p>
          <a:p>
            <a:pPr marL="457200" lvl="0" indent="-325755" algn="l" rtl="0">
              <a:lnSpc>
                <a:spcPct val="150000"/>
              </a:lnSpc>
              <a:spcBef>
                <a:spcPts val="0"/>
              </a:spcBef>
              <a:spcAft>
                <a:spcPts val="0"/>
              </a:spcAft>
              <a:buSzPts val="1530"/>
              <a:buChar char="-"/>
            </a:pPr>
            <a:r>
              <a:rPr lang="zh-TW"/>
              <a:t>輸出完要記得換行</a:t>
            </a:r>
            <a:endParaRPr/>
          </a:p>
        </p:txBody>
      </p:sp>
      <p:pic>
        <p:nvPicPr>
          <p:cNvPr id="420" name="Google Shape;420;g7a93de5253_0_17"/>
          <p:cNvPicPr preferRelativeResize="0"/>
          <p:nvPr/>
        </p:nvPicPr>
        <p:blipFill>
          <a:blip r:embed="rId3">
            <a:alphaModFix/>
          </a:blip>
          <a:stretch>
            <a:fillRect/>
          </a:stretch>
        </p:blipFill>
        <p:spPr>
          <a:xfrm>
            <a:off x="5968681" y="2588712"/>
            <a:ext cx="5159567" cy="23613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63b11ba20a_0_2"/>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5400"/>
              <a:buFont typeface="Rockwell"/>
              <a:buNone/>
            </a:pPr>
            <a:r>
              <a:rPr lang="zh-TW" dirty="0"/>
              <a:t>練</a:t>
            </a:r>
            <a:r>
              <a:rPr lang="zh-TW" dirty="0" smtClean="0"/>
              <a:t>習</a:t>
            </a:r>
            <a:r>
              <a:rPr lang="en-US" altLang="zh-TW" dirty="0" smtClean="0"/>
              <a:t>04 </a:t>
            </a:r>
            <a:r>
              <a:rPr lang="zh-TW" dirty="0" smtClean="0">
                <a:solidFill>
                  <a:schemeClr val="dk1"/>
                </a:solidFill>
              </a:rPr>
              <a:t>- </a:t>
            </a:r>
            <a:r>
              <a:rPr lang="zh-TW" dirty="0">
                <a:solidFill>
                  <a:schemeClr val="dk1"/>
                </a:solidFill>
              </a:rPr>
              <a:t>輸入輸出範例</a:t>
            </a:r>
            <a:endParaRPr dirty="0"/>
          </a:p>
        </p:txBody>
      </p:sp>
      <p:graphicFrame>
        <p:nvGraphicFramePr>
          <p:cNvPr id="426" name="Google Shape;426;g63b11ba20a_0_2"/>
          <p:cNvGraphicFramePr/>
          <p:nvPr/>
        </p:nvGraphicFramePr>
        <p:xfrm>
          <a:off x="1066811" y="2000496"/>
          <a:ext cx="10058400" cy="2817020"/>
        </p:xfrm>
        <a:graphic>
          <a:graphicData uri="http://schemas.openxmlformats.org/drawingml/2006/table">
            <a:tbl>
              <a:tblPr firstRow="1" bandRow="1">
                <a:noFill/>
                <a:tableStyleId>{D7DD72DE-5153-4DAB-BF01-E5E4163B3048}</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60925">
                <a:tc>
                  <a:txBody>
                    <a:bodyPr/>
                    <a:lstStyle/>
                    <a:p>
                      <a:pPr marL="0" marR="0" lvl="0" indent="0" algn="l" rtl="0">
                        <a:lnSpc>
                          <a:spcPct val="100000"/>
                        </a:lnSpc>
                        <a:spcBef>
                          <a:spcPts val="0"/>
                        </a:spcBef>
                        <a:spcAft>
                          <a:spcPts val="0"/>
                        </a:spcAft>
                        <a:buClr>
                          <a:srgbClr val="000000"/>
                        </a:buClr>
                        <a:buSzPts val="1800"/>
                        <a:buFont typeface="Arial"/>
                        <a:buNone/>
                      </a:pPr>
                      <a:r>
                        <a:rPr lang="zh-TW" sz="1800" u="none" strike="noStrike" cap="none"/>
                        <a:t>Sample input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zh-TW" sz="1800" u="none" strike="noStrike" cap="none"/>
                        <a:t>Sample output</a:t>
                      </a:r>
                      <a:endParaRPr sz="1800" u="none" strike="noStrike" cap="none"/>
                    </a:p>
                  </a:txBody>
                  <a:tcPr marL="91450" marR="91450" marT="45725" marB="45725"/>
                </a:tc>
                <a:extLst>
                  <a:ext uri="{0D108BD9-81ED-4DB2-BD59-A6C34878D82A}">
                    <a16:rowId xmlns:a16="http://schemas.microsoft.com/office/drawing/2014/main" val="10000"/>
                  </a:ext>
                </a:extLst>
              </a:tr>
              <a:tr h="360925">
                <a:tc rowSpan="3">
                  <a:txBody>
                    <a:bodyPr/>
                    <a:lstStyle/>
                    <a:p>
                      <a:pPr marL="0" marR="0" lvl="0" indent="0" algn="l" rtl="0">
                        <a:lnSpc>
                          <a:spcPct val="100000"/>
                        </a:lnSpc>
                        <a:spcBef>
                          <a:spcPts val="0"/>
                        </a:spcBef>
                        <a:spcAft>
                          <a:spcPts val="0"/>
                        </a:spcAft>
                        <a:buClr>
                          <a:srgbClr val="000000"/>
                        </a:buClr>
                        <a:buSzPts val="1400"/>
                        <a:buFont typeface="Arial"/>
                        <a:buNone/>
                      </a:pPr>
                      <a:r>
                        <a:rPr lang="zh-TW" dirty="0">
                          <a:latin typeface="Consolas"/>
                          <a:ea typeface="Consolas"/>
                          <a:cs typeface="Consolas"/>
                          <a:sym typeface="Consolas"/>
                        </a:rPr>
                        <a:t>5</a:t>
                      </a:r>
                      <a:endParaRPr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zh-TW" dirty="0">
                          <a:latin typeface="Consolas"/>
                          <a:ea typeface="Consolas"/>
                          <a:cs typeface="Consolas"/>
                          <a:sym typeface="Consolas"/>
                        </a:rPr>
                        <a:t>6</a:t>
                      </a:r>
                      <a:endParaRPr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zh-TW" dirty="0">
                          <a:latin typeface="Consolas"/>
                          <a:ea typeface="Consolas"/>
                          <a:cs typeface="Consolas"/>
                          <a:sym typeface="Consolas"/>
                        </a:rPr>
                        <a:t>40 3 20 17 19</a:t>
                      </a:r>
                      <a:endParaRPr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zh-TW" dirty="0">
                          <a:latin typeface="Consolas"/>
                          <a:ea typeface="Consolas"/>
                          <a:cs typeface="Consolas"/>
                          <a:sym typeface="Consolas"/>
                        </a:rPr>
                        <a:t>10 1 100 6 8 77</a:t>
                      </a:r>
                      <a:endParaRPr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dirty="0">
                        <a:latin typeface="Consolas"/>
                        <a:ea typeface="Consolas"/>
                        <a:cs typeface="Consolas"/>
                        <a:sym typeface="Consolas"/>
                      </a:endParaRPr>
                    </a:p>
                  </a:txBody>
                  <a:tcPr marL="91450" marR="91450" marT="45725" marB="45725"/>
                </a:tc>
                <a:tc rowSpan="3">
                  <a:txBody>
                    <a:bodyPr/>
                    <a:lstStyle/>
                    <a:p>
                      <a:pPr marL="0" marR="0" lvl="0" indent="0" algn="l" rtl="0">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[40, 3, 20, 17, 19]</a:t>
                      </a:r>
                      <a:endParaRPr>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[10, 1, 100, 6, 8, 77]</a:t>
                      </a:r>
                      <a:endParaRPr>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zh-TW">
                          <a:latin typeface="Consolas"/>
                          <a:ea typeface="Consolas"/>
                          <a:cs typeface="Consolas"/>
                          <a:sym typeface="Consolas"/>
                        </a:rPr>
                        <a:t>[1, 3, 6, 8, 10, 17, 19, 20, 40, 77, 100]</a:t>
                      </a:r>
                      <a:endParaRPr>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1"/>
                  </a:ext>
                </a:extLst>
              </a:tr>
              <a:tr h="360925">
                <a:tc vMerge="1">
                  <a:txBody>
                    <a:bodyPr/>
                    <a:lstStyle/>
                    <a:p>
                      <a:endParaRPr lang="zh-TW"/>
                    </a:p>
                  </a:txBody>
                  <a:tcPr/>
                </a:tc>
                <a:tc vMerge="1">
                  <a:txBody>
                    <a:bodyPr/>
                    <a:lstStyle/>
                    <a:p>
                      <a:endParaRPr lang="zh-TW"/>
                    </a:p>
                  </a:txBody>
                  <a:tcPr/>
                </a:tc>
                <a:extLst>
                  <a:ext uri="{0D108BD9-81ED-4DB2-BD59-A6C34878D82A}">
                    <a16:rowId xmlns:a16="http://schemas.microsoft.com/office/drawing/2014/main" val="10002"/>
                  </a:ext>
                </a:extLst>
              </a:tr>
              <a:tr h="531950">
                <a:tc vMerge="1">
                  <a:txBody>
                    <a:bodyPr/>
                    <a:lstStyle/>
                    <a:p>
                      <a:endParaRPr lang="zh-TW"/>
                    </a:p>
                  </a:txBody>
                  <a:tcPr/>
                </a:tc>
                <a:tc vMerge="1">
                  <a:txBody>
                    <a:bodyPr/>
                    <a:lstStyle/>
                    <a:p>
                      <a:endParaRPr lang="zh-TW"/>
                    </a:p>
                  </a:txBody>
                  <a:tcPr/>
                </a:tc>
                <a:extLst>
                  <a:ext uri="{0D108BD9-81ED-4DB2-BD59-A6C34878D82A}">
                    <a16:rowId xmlns:a16="http://schemas.microsoft.com/office/drawing/2014/main" val="10003"/>
                  </a:ext>
                </a:extLst>
              </a:tr>
              <a:tr h="1197450">
                <a:tc>
                  <a:txBody>
                    <a:bodyPr/>
                    <a:lstStyle/>
                    <a:p>
                      <a:pPr marL="0" marR="0" lvl="0" indent="0" algn="l" rtl="0">
                        <a:lnSpc>
                          <a:spcPct val="100000"/>
                        </a:lnSpc>
                        <a:spcBef>
                          <a:spcPts val="0"/>
                        </a:spcBef>
                        <a:spcAft>
                          <a:spcPts val="0"/>
                        </a:spcAft>
                        <a:buClr>
                          <a:srgbClr val="000000"/>
                        </a:buClr>
                        <a:buSzPts val="1400"/>
                        <a:buFont typeface="Arial"/>
                        <a:buNone/>
                      </a:pPr>
                      <a:r>
                        <a:rPr lang="zh-TW" dirty="0">
                          <a:latin typeface="Consolas"/>
                          <a:ea typeface="Consolas"/>
                          <a:cs typeface="Consolas"/>
                          <a:sym typeface="Consolas"/>
                        </a:rPr>
                        <a:t>1</a:t>
                      </a:r>
                      <a:endParaRPr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zh-TW" dirty="0">
                          <a:latin typeface="Consolas"/>
                          <a:ea typeface="Consolas"/>
                          <a:cs typeface="Consolas"/>
                          <a:sym typeface="Consolas"/>
                        </a:rPr>
                        <a:t>1</a:t>
                      </a:r>
                      <a:endParaRPr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zh-TW" dirty="0">
                          <a:latin typeface="Consolas"/>
                          <a:ea typeface="Consolas"/>
                          <a:cs typeface="Consolas"/>
                          <a:sym typeface="Consolas"/>
                        </a:rPr>
                        <a:t>10</a:t>
                      </a:r>
                      <a:endParaRPr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zh-TW" dirty="0">
                          <a:latin typeface="Consolas"/>
                          <a:ea typeface="Consolas"/>
                          <a:cs typeface="Consolas"/>
                          <a:sym typeface="Consolas"/>
                        </a:rPr>
                        <a:t>2</a:t>
                      </a:r>
                      <a:endParaRPr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Consolas"/>
                        <a:ea typeface="Consolas"/>
                        <a:cs typeface="Consolas"/>
                        <a:sym typeface="Consolas"/>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zh-TW" dirty="0">
                          <a:latin typeface="Consolas"/>
                          <a:ea typeface="Consolas"/>
                          <a:cs typeface="Consolas"/>
                          <a:sym typeface="Consolas"/>
                        </a:rPr>
                        <a:t>[10]</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zh-TW" dirty="0">
                          <a:latin typeface="Consolas"/>
                          <a:ea typeface="Consolas"/>
                          <a:cs typeface="Consolas"/>
                          <a:sym typeface="Consolas"/>
                        </a:rPr>
                        <a:t>[2]</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zh-TW" dirty="0">
                          <a:latin typeface="Consolas"/>
                          <a:ea typeface="Consolas"/>
                          <a:cs typeface="Consolas"/>
                          <a:sym typeface="Consolas"/>
                        </a:rPr>
                        <a:t>[2, 10]</a:t>
                      </a:r>
                      <a:endParaRPr dirty="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dirty="0">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63978201c3_0_46"/>
          <p:cNvSpPr txBox="1">
            <a:spLocks noGrp="1"/>
          </p:cNvSpPr>
          <p:nvPr>
            <p:ph type="title"/>
          </p:nvPr>
        </p:nvSpPr>
        <p:spPr>
          <a:xfrm>
            <a:off x="1069848" y="484632"/>
            <a:ext cx="10058400" cy="1609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zh-TW"/>
              <a:t>Outline</a:t>
            </a:r>
            <a:endParaRPr/>
          </a:p>
        </p:txBody>
      </p:sp>
      <p:sp>
        <p:nvSpPr>
          <p:cNvPr id="212" name="Google Shape;212;g63978201c3_0_46"/>
          <p:cNvSpPr txBox="1">
            <a:spLocks noGrp="1"/>
          </p:cNvSpPr>
          <p:nvPr>
            <p:ph type="body" idx="1"/>
          </p:nvPr>
        </p:nvSpPr>
        <p:spPr>
          <a:xfrm>
            <a:off x="1069848" y="2121408"/>
            <a:ext cx="10058400" cy="4050900"/>
          </a:xfrm>
          <a:prstGeom prst="rect">
            <a:avLst/>
          </a:prstGeom>
          <a:noFill/>
          <a:ln>
            <a:noFill/>
          </a:ln>
        </p:spPr>
        <p:txBody>
          <a:bodyPr spcFirstLastPara="1" wrap="square" lIns="91425" tIns="45700" rIns="91425" bIns="45700" anchor="t" anchorCtr="0">
            <a:noAutofit/>
          </a:bodyPr>
          <a:lstStyle/>
          <a:p>
            <a:pPr marL="457200" lvl="0" indent="-325755" algn="l" rtl="0">
              <a:lnSpc>
                <a:spcPct val="150000"/>
              </a:lnSpc>
              <a:spcBef>
                <a:spcPts val="0"/>
              </a:spcBef>
              <a:spcAft>
                <a:spcPts val="0"/>
              </a:spcAft>
              <a:buSzPts val="1530"/>
              <a:buChar char="-"/>
            </a:pPr>
            <a:r>
              <a:rPr lang="zh-TW" dirty="0"/>
              <a:t>Class</a:t>
            </a:r>
            <a:endParaRPr dirty="0"/>
          </a:p>
          <a:p>
            <a:pPr marL="914400" lvl="1" indent="-325755" algn="l" rtl="0">
              <a:lnSpc>
                <a:spcPct val="150000"/>
              </a:lnSpc>
              <a:spcBef>
                <a:spcPts val="0"/>
              </a:spcBef>
              <a:spcAft>
                <a:spcPts val="0"/>
              </a:spcAft>
              <a:buSzPts val="1530"/>
              <a:buChar char="▪"/>
            </a:pPr>
            <a:r>
              <a:rPr lang="zh-TW" dirty="0" smtClean="0"/>
              <a:t>c</a:t>
            </a:r>
            <a:r>
              <a:rPr lang="zh-TW" dirty="0"/>
              <a:t>lass pointer</a:t>
            </a:r>
            <a:endParaRPr dirty="0"/>
          </a:p>
          <a:p>
            <a:pPr marL="914400" lvl="1" indent="-325755" algn="l" rtl="0">
              <a:lnSpc>
                <a:spcPct val="150000"/>
              </a:lnSpc>
              <a:spcBef>
                <a:spcPts val="0"/>
              </a:spcBef>
              <a:spcAft>
                <a:spcPts val="0"/>
              </a:spcAft>
              <a:buSzPts val="1530"/>
              <a:buChar char="▪"/>
            </a:pPr>
            <a:r>
              <a:rPr lang="zh-TW" dirty="0"/>
              <a:t>this pointer</a:t>
            </a:r>
            <a:endParaRPr dirty="0"/>
          </a:p>
          <a:p>
            <a:pPr marL="457200" lvl="0" indent="-325755" algn="l" rtl="0">
              <a:lnSpc>
                <a:spcPct val="150000"/>
              </a:lnSpc>
              <a:spcBef>
                <a:spcPts val="0"/>
              </a:spcBef>
              <a:spcAft>
                <a:spcPts val="0"/>
              </a:spcAft>
              <a:buSzPts val="1530"/>
              <a:buChar char="-"/>
            </a:pPr>
            <a:r>
              <a:rPr lang="zh-TW" dirty="0"/>
              <a:t>Operator overloading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7a93de5253_0_24"/>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5400"/>
              <a:buFont typeface="Rockwell"/>
              <a:buNone/>
            </a:pPr>
            <a:r>
              <a:rPr lang="zh-TW" dirty="0">
                <a:solidFill>
                  <a:schemeClr val="dk1"/>
                </a:solidFill>
              </a:rPr>
              <a:t>練</a:t>
            </a:r>
            <a:r>
              <a:rPr lang="zh-TW" dirty="0" smtClean="0">
                <a:solidFill>
                  <a:schemeClr val="dk1"/>
                </a:solidFill>
              </a:rPr>
              <a:t>習</a:t>
            </a:r>
            <a:r>
              <a:rPr lang="en-US" altLang="zh-TW" dirty="0" smtClean="0">
                <a:solidFill>
                  <a:schemeClr val="dk1"/>
                </a:solidFill>
              </a:rPr>
              <a:t>04 </a:t>
            </a:r>
            <a:r>
              <a:rPr lang="zh-TW" dirty="0" smtClean="0">
                <a:solidFill>
                  <a:schemeClr val="dk1"/>
                </a:solidFill>
              </a:rPr>
              <a:t>- </a:t>
            </a:r>
            <a:r>
              <a:rPr lang="zh-TW" dirty="0">
                <a:solidFill>
                  <a:schemeClr val="dk1"/>
                </a:solidFill>
              </a:rPr>
              <a:t>輸入輸出範例</a:t>
            </a:r>
            <a:endParaRPr dirty="0"/>
          </a:p>
        </p:txBody>
      </p:sp>
      <p:sp>
        <p:nvSpPr>
          <p:cNvPr id="433" name="Google Shape;433;g7a93de5253_0_24"/>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a:p>
        </p:txBody>
      </p:sp>
      <p:pic>
        <p:nvPicPr>
          <p:cNvPr id="434" name="Google Shape;434;g7a93de5253_0_24"/>
          <p:cNvPicPr preferRelativeResize="0"/>
          <p:nvPr/>
        </p:nvPicPr>
        <p:blipFill>
          <a:blip r:embed="rId3">
            <a:alphaModFix/>
          </a:blip>
          <a:stretch>
            <a:fillRect/>
          </a:stretch>
        </p:blipFill>
        <p:spPr>
          <a:xfrm>
            <a:off x="6099048" y="2791135"/>
            <a:ext cx="4906823" cy="2106177"/>
          </a:xfrm>
          <a:prstGeom prst="rect">
            <a:avLst/>
          </a:prstGeom>
          <a:noFill/>
          <a:ln>
            <a:noFill/>
          </a:ln>
        </p:spPr>
      </p:pic>
      <p:pic>
        <p:nvPicPr>
          <p:cNvPr id="435" name="Google Shape;435;g7a93de5253_0_24"/>
          <p:cNvPicPr preferRelativeResize="0"/>
          <p:nvPr/>
        </p:nvPicPr>
        <p:blipFill>
          <a:blip r:embed="rId4">
            <a:alphaModFix/>
          </a:blip>
          <a:stretch>
            <a:fillRect/>
          </a:stretch>
        </p:blipFill>
        <p:spPr>
          <a:xfrm>
            <a:off x="1122258" y="2791135"/>
            <a:ext cx="4601997" cy="2106177"/>
          </a:xfrm>
          <a:prstGeom prst="rect">
            <a:avLst/>
          </a:prstGeom>
          <a:noFill/>
          <a:ln>
            <a:noFill/>
          </a:ln>
        </p:spPr>
      </p:pic>
      <p:sp>
        <p:nvSpPr>
          <p:cNvPr id="6" name="TextBox 5"/>
          <p:cNvSpPr txBox="1"/>
          <p:nvPr/>
        </p:nvSpPr>
        <p:spPr>
          <a:xfrm>
            <a:off x="1069848" y="5772198"/>
            <a:ext cx="4217887" cy="400110"/>
          </a:xfrm>
          <a:prstGeom prst="rect">
            <a:avLst/>
          </a:prstGeom>
          <a:noFill/>
        </p:spPr>
        <p:txBody>
          <a:bodyPr wrap="square" rtlCol="0">
            <a:spAutoFit/>
          </a:bodyPr>
          <a:lstStyle/>
          <a:p>
            <a:r>
              <a:rPr lang="zh-CN" altLang="en-US" sz="2000" dirty="0" smtClean="0"/>
              <a:t>*截圖只需實作任一範例</a:t>
            </a:r>
            <a:endParaRPr lang="zh-TW" alt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8"/>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Rockwell"/>
              <a:buNone/>
            </a:pPr>
            <a:r>
              <a:rPr lang="zh-TW"/>
              <a:t>繳交規範</a:t>
            </a:r>
            <a:endParaRPr/>
          </a:p>
        </p:txBody>
      </p:sp>
      <p:sp>
        <p:nvSpPr>
          <p:cNvPr id="441" name="Google Shape;441;p18"/>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708"/>
          <a:stretch/>
        </p:blipFill>
        <p:spPr>
          <a:xfrm>
            <a:off x="1459616" y="4867835"/>
            <a:ext cx="3563922" cy="1322205"/>
          </a:xfrm>
          <a:prstGeom prst="rect">
            <a:avLst/>
          </a:prstGeom>
        </p:spPr>
      </p:pic>
      <p:sp>
        <p:nvSpPr>
          <p:cNvPr id="218" name="Google Shape;21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dirty="0" err="1"/>
              <a:t>繳交內容</a:t>
            </a:r>
            <a:endParaRPr dirty="0"/>
          </a:p>
        </p:txBody>
      </p:sp>
      <p:sp>
        <p:nvSpPr>
          <p:cNvPr id="219" name="Google Shape;219;p15"/>
          <p:cNvSpPr txBox="1">
            <a:spLocks noGrp="1"/>
          </p:cNvSpPr>
          <p:nvPr>
            <p:ph type="body" idx="1"/>
          </p:nvPr>
        </p:nvSpPr>
        <p:spPr>
          <a:xfrm>
            <a:off x="1069848" y="1992631"/>
            <a:ext cx="10058400" cy="4127315"/>
          </a:xfrm>
          <a:prstGeom prst="rect">
            <a:avLst/>
          </a:prstGeom>
          <a:noFill/>
          <a:ln>
            <a:noFill/>
          </a:ln>
        </p:spPr>
        <p:txBody>
          <a:bodyPr spcFirstLastPara="1" wrap="square" lIns="91425" tIns="45700" rIns="91425" bIns="45700" anchor="t" anchorCtr="0">
            <a:normAutofit/>
          </a:bodyPr>
          <a:lstStyle/>
          <a:p>
            <a:pPr>
              <a:spcBef>
                <a:spcPts val="0"/>
              </a:spcBef>
              <a:buSzPts val="1700"/>
            </a:pPr>
            <a:r>
              <a:rPr lang="en-US" dirty="0" err="1"/>
              <a:t>上傳內容須為</a:t>
            </a:r>
            <a:r>
              <a:rPr lang="en-US" dirty="0"/>
              <a:t> .zip </a:t>
            </a:r>
            <a:r>
              <a:rPr lang="en-US" dirty="0" err="1"/>
              <a:t>壓縮檔</a:t>
            </a:r>
            <a:endParaRPr dirty="0"/>
          </a:p>
          <a:p>
            <a:pPr>
              <a:buSzPts val="1700"/>
            </a:pPr>
            <a:r>
              <a:rPr lang="en-US" dirty="0" err="1"/>
              <a:t>內容包含</a:t>
            </a:r>
            <a:r>
              <a:rPr lang="en-US" dirty="0"/>
              <a:t>:</a:t>
            </a:r>
            <a:endParaRPr dirty="0"/>
          </a:p>
          <a:p>
            <a:pPr lvl="1">
              <a:spcAft>
                <a:spcPts val="0"/>
              </a:spcAft>
              <a:buSzPts val="1530"/>
            </a:pPr>
            <a:r>
              <a:rPr lang="en-US" b="1" dirty="0" err="1">
                <a:solidFill>
                  <a:srgbClr val="FF0000"/>
                </a:solidFill>
              </a:rPr>
              <a:t>程式碼</a:t>
            </a:r>
            <a:r>
              <a:rPr lang="en-US" b="1" dirty="0">
                <a:solidFill>
                  <a:srgbClr val="FF0000"/>
                </a:solidFill>
              </a:rPr>
              <a:t> (C++為.</a:t>
            </a:r>
            <a:r>
              <a:rPr lang="en-US" b="1" dirty="0" smtClean="0">
                <a:solidFill>
                  <a:srgbClr val="FF0000"/>
                </a:solidFill>
              </a:rPr>
              <a:t>cpp)</a:t>
            </a:r>
            <a:endParaRPr dirty="0"/>
          </a:p>
          <a:p>
            <a:pPr lvl="1">
              <a:spcBef>
                <a:spcPts val="600"/>
              </a:spcBef>
              <a:spcAft>
                <a:spcPts val="0"/>
              </a:spcAft>
              <a:buSzPts val="1530"/>
            </a:pPr>
            <a:r>
              <a:rPr lang="en-US" b="1" dirty="0" err="1">
                <a:solidFill>
                  <a:srgbClr val="FF0000"/>
                </a:solidFill>
              </a:rPr>
              <a:t>執行結果截圖</a:t>
            </a:r>
            <a:r>
              <a:rPr lang="en-US" b="1" dirty="0">
                <a:solidFill>
                  <a:srgbClr val="FF0000"/>
                </a:solidFill>
              </a:rPr>
              <a:t> (</a:t>
            </a:r>
            <a:r>
              <a:rPr lang="en-US" b="1" dirty="0" err="1">
                <a:solidFill>
                  <a:srgbClr val="FF0000"/>
                </a:solidFill>
              </a:rPr>
              <a:t>只接受</a:t>
            </a:r>
            <a:r>
              <a:rPr lang="en-US" b="1" dirty="0">
                <a:solidFill>
                  <a:srgbClr val="FF0000"/>
                </a:solidFill>
              </a:rPr>
              <a:t> .</a:t>
            </a:r>
            <a:r>
              <a:rPr lang="en-US" b="1" dirty="0" err="1">
                <a:solidFill>
                  <a:srgbClr val="FF0000"/>
                </a:solidFill>
              </a:rPr>
              <a:t>png</a:t>
            </a:r>
            <a:r>
              <a:rPr lang="en-US" b="1" dirty="0">
                <a:solidFill>
                  <a:srgbClr val="FF0000"/>
                </a:solidFill>
              </a:rPr>
              <a:t> 或 .jpg </a:t>
            </a:r>
            <a:r>
              <a:rPr lang="en-US" b="1" dirty="0" err="1">
                <a:solidFill>
                  <a:srgbClr val="FF0000"/>
                </a:solidFill>
              </a:rPr>
              <a:t>形式</a:t>
            </a:r>
            <a:r>
              <a:rPr lang="en-US" b="1" dirty="0" smtClean="0">
                <a:solidFill>
                  <a:srgbClr val="FF0000"/>
                </a:solidFill>
              </a:rPr>
              <a:t>)</a:t>
            </a:r>
            <a:endParaRPr dirty="0" smtClean="0"/>
          </a:p>
          <a:p>
            <a:pPr>
              <a:spcBef>
                <a:spcPts val="1400"/>
              </a:spcBef>
              <a:buSzPts val="1700"/>
            </a:pPr>
            <a:r>
              <a:rPr lang="en-US" dirty="0" err="1" smtClean="0"/>
              <a:t>檔名皆須為</a:t>
            </a:r>
            <a:r>
              <a:rPr lang="en-US" dirty="0" smtClean="0"/>
              <a:t>  A</a:t>
            </a:r>
            <a:r>
              <a:rPr lang="en-US" dirty="0" smtClean="0">
                <a:solidFill>
                  <a:srgbClr val="BFBFBF"/>
                </a:solidFill>
              </a:rPr>
              <a:t>X</a:t>
            </a:r>
            <a:r>
              <a:rPr lang="en-US" dirty="0" smtClean="0"/>
              <a:t>-10</a:t>
            </a:r>
            <a:r>
              <a:rPr lang="en-US" dirty="0" smtClean="0">
                <a:solidFill>
                  <a:srgbClr val="BFBFBF"/>
                </a:solidFill>
              </a:rPr>
              <a:t>XXXXXXX</a:t>
            </a:r>
            <a:r>
              <a:rPr lang="en-US" dirty="0" smtClean="0"/>
              <a:t>  或  P</a:t>
            </a:r>
            <a:r>
              <a:rPr lang="en-US" dirty="0" smtClean="0">
                <a:solidFill>
                  <a:srgbClr val="BFBFBF"/>
                </a:solidFill>
              </a:rPr>
              <a:t>X</a:t>
            </a:r>
            <a:r>
              <a:rPr lang="en-US" dirty="0" smtClean="0"/>
              <a:t>-10</a:t>
            </a:r>
            <a:r>
              <a:rPr lang="en-US" dirty="0" smtClean="0">
                <a:solidFill>
                  <a:srgbClr val="BFBFBF"/>
                </a:solidFill>
              </a:rPr>
              <a:t>XXXXXXX</a:t>
            </a:r>
            <a:endParaRPr dirty="0" smtClean="0"/>
          </a:p>
          <a:p>
            <a:pPr lvl="1">
              <a:spcAft>
                <a:spcPts val="0"/>
              </a:spcAft>
              <a:buSzPts val="1530"/>
            </a:pPr>
            <a:r>
              <a:rPr lang="en-US" dirty="0" smtClean="0"/>
              <a:t>Assignment</a:t>
            </a:r>
            <a:r>
              <a:rPr lang="en-US" dirty="0"/>
              <a:t>: A</a:t>
            </a:r>
            <a:endParaRPr dirty="0"/>
          </a:p>
          <a:p>
            <a:pPr lvl="1">
              <a:spcBef>
                <a:spcPts val="600"/>
              </a:spcBef>
              <a:spcAft>
                <a:spcPts val="0"/>
              </a:spcAft>
              <a:buSzPts val="1530"/>
            </a:pPr>
            <a:r>
              <a:rPr lang="en-US" dirty="0"/>
              <a:t>Practice: </a:t>
            </a:r>
            <a:r>
              <a:rPr lang="en-US" dirty="0" smtClean="0"/>
              <a:t>P</a:t>
            </a:r>
            <a:endParaRPr dirty="0"/>
          </a:p>
          <a:p>
            <a:pPr marL="457200" lvl="1" indent="-85725" algn="l" rtl="0">
              <a:lnSpc>
                <a:spcPct val="90000"/>
              </a:lnSpc>
              <a:spcBef>
                <a:spcPts val="600"/>
              </a:spcBef>
              <a:spcAft>
                <a:spcPts val="0"/>
              </a:spcAft>
              <a:buSzPts val="1530"/>
              <a:buNone/>
            </a:pPr>
            <a:endParaRPr dirty="0"/>
          </a:p>
          <a:p>
            <a:pPr marL="182880" lvl="0" indent="-74928" algn="l" rtl="0">
              <a:lnSpc>
                <a:spcPct val="90000"/>
              </a:lnSpc>
              <a:spcBef>
                <a:spcPts val="1400"/>
              </a:spcBef>
              <a:spcAft>
                <a:spcPts val="0"/>
              </a:spcAft>
              <a:buSzPts val="1700"/>
              <a:buNone/>
            </a:pPr>
            <a:endParaRPr dirty="0"/>
          </a:p>
        </p:txBody>
      </p:sp>
      <p:sp>
        <p:nvSpPr>
          <p:cNvPr id="220" name="Google Shape;220;p15"/>
          <p:cNvSpPr/>
          <p:nvPr/>
        </p:nvSpPr>
        <p:spPr>
          <a:xfrm>
            <a:off x="1568824" y="5220124"/>
            <a:ext cx="2610196" cy="56652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ckwell"/>
              <a:ea typeface="Rockwell"/>
              <a:cs typeface="Rockwell"/>
              <a:sym typeface="Rockwell"/>
            </a:endParaRPr>
          </a:p>
        </p:txBody>
      </p:sp>
      <p:sp>
        <p:nvSpPr>
          <p:cNvPr id="221" name="Google Shape;221;p15"/>
          <p:cNvSpPr txBox="1"/>
          <p:nvPr/>
        </p:nvSpPr>
        <p:spPr>
          <a:xfrm>
            <a:off x="4179020" y="5274761"/>
            <a:ext cx="152954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chemeClr val="dk1"/>
                </a:solidFill>
                <a:latin typeface="Rockwell"/>
                <a:ea typeface="Rockwell"/>
                <a:cs typeface="Rockwell"/>
                <a:sym typeface="Rockwell"/>
              </a:rPr>
              <a:t>壓縮的內容</a:t>
            </a:r>
            <a:endParaRPr sz="1400" b="0" i="0" u="none" strike="noStrike" cap="none" dirty="0">
              <a:solidFill>
                <a:srgbClr val="000000"/>
              </a:solidFill>
              <a:latin typeface="Arial"/>
              <a:ea typeface="Arial"/>
              <a:cs typeface="Arial"/>
              <a:sym typeface="Arial"/>
            </a:endParaRPr>
          </a:p>
        </p:txBody>
      </p:sp>
      <p:sp>
        <p:nvSpPr>
          <p:cNvPr id="222" name="Google Shape;222;p15"/>
          <p:cNvSpPr txBox="1"/>
          <p:nvPr/>
        </p:nvSpPr>
        <p:spPr>
          <a:xfrm>
            <a:off x="5101002" y="5774275"/>
            <a:ext cx="208968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CN" altLang="en-US" sz="1800" b="1" i="0" u="none" strike="noStrike" cap="none" dirty="0" smtClean="0">
                <a:solidFill>
                  <a:schemeClr val="dk1"/>
                </a:solidFill>
                <a:latin typeface="Rockwell"/>
                <a:ea typeface="Rockwell"/>
                <a:cs typeface="Rockwell"/>
                <a:sym typeface="Rockwell"/>
              </a:rPr>
              <a:t>需</a:t>
            </a:r>
            <a:r>
              <a:rPr lang="en-US" sz="1800" b="1" i="0" u="none" strike="noStrike" cap="none" dirty="0" err="1" smtClean="0">
                <a:solidFill>
                  <a:schemeClr val="dk1"/>
                </a:solidFill>
                <a:latin typeface="Rockwell"/>
                <a:ea typeface="Rockwell"/>
                <a:cs typeface="Rockwell"/>
                <a:sym typeface="Rockwell"/>
              </a:rPr>
              <a:t>上傳的壓縮檔</a:t>
            </a:r>
            <a:endParaRPr sz="1400" b="0" i="0" u="none" strike="noStrike" cap="none" dirty="0">
              <a:solidFill>
                <a:srgbClr val="000000"/>
              </a:solidFill>
              <a:latin typeface="Arial"/>
              <a:ea typeface="Arial"/>
              <a:cs typeface="Arial"/>
              <a:sym typeface="Arial"/>
            </a:endParaRPr>
          </a:p>
        </p:txBody>
      </p:sp>
      <p:cxnSp>
        <p:nvCxnSpPr>
          <p:cNvPr id="223" name="Google Shape;223;p15"/>
          <p:cNvCxnSpPr/>
          <p:nvPr/>
        </p:nvCxnSpPr>
        <p:spPr>
          <a:xfrm>
            <a:off x="4179020" y="5949926"/>
            <a:ext cx="966600" cy="0"/>
          </a:xfrm>
          <a:prstGeom prst="straightConnector1">
            <a:avLst/>
          </a:prstGeom>
          <a:noFill/>
          <a:ln w="38100" cap="flat" cmpd="sng">
            <a:solidFill>
              <a:schemeClr val="accent1"/>
            </a:solidFill>
            <a:prstDash val="solid"/>
            <a:round/>
            <a:headEnd type="none" w="sm" len="sm"/>
            <a:tailEnd type="triangle" w="med" len="med"/>
          </a:ln>
        </p:spPr>
      </p:cxnSp>
      <p:sp>
        <p:nvSpPr>
          <p:cNvPr id="3" name="投影片編號版面配置區 2">
            <a:extLst>
              <a:ext uri="{FF2B5EF4-FFF2-40B4-BE49-F238E27FC236}">
                <a16:creationId xmlns:a16="http://schemas.microsoft.com/office/drawing/2014/main" id="{B007800A-B5F6-40A5-9F66-62DAADD080A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
        <p:nvSpPr>
          <p:cNvPr id="12" name="Google Shape;220;p15"/>
          <p:cNvSpPr/>
          <p:nvPr/>
        </p:nvSpPr>
        <p:spPr>
          <a:xfrm>
            <a:off x="1568824" y="5810264"/>
            <a:ext cx="2610196" cy="309682"/>
          </a:xfrm>
          <a:prstGeom prst="rect">
            <a:avLst/>
          </a:prstGeom>
          <a:noFill/>
          <a:ln w="381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106541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繳交方式</a:t>
            </a:r>
            <a:endParaRPr/>
          </a:p>
        </p:txBody>
      </p:sp>
      <p:sp>
        <p:nvSpPr>
          <p:cNvPr id="230" name="Google Shape;230;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a:spcBef>
                <a:spcPts val="0"/>
              </a:spcBef>
              <a:buSzPts val="1700"/>
            </a:pPr>
            <a:r>
              <a:rPr lang="en-US" dirty="0">
                <a:latin typeface="+mn-ea"/>
              </a:rPr>
              <a:t>1. </a:t>
            </a:r>
            <a:r>
              <a:rPr lang="en-US" dirty="0" err="1">
                <a:latin typeface="+mn-ea"/>
              </a:rPr>
              <a:t>作業上傳以</a:t>
            </a:r>
            <a:r>
              <a:rPr lang="en-US" dirty="0">
                <a:latin typeface="+mn-ea"/>
              </a:rPr>
              <a:t> </a:t>
            </a:r>
            <a:r>
              <a:rPr lang="en-US" b="1" dirty="0" err="1">
                <a:solidFill>
                  <a:srgbClr val="FF0000"/>
                </a:solidFill>
                <a:latin typeface="+mn-ea"/>
              </a:rPr>
              <a:t>新eeclass系統</a:t>
            </a:r>
            <a:r>
              <a:rPr lang="en-US" dirty="0">
                <a:solidFill>
                  <a:srgbClr val="FF0000"/>
                </a:solidFill>
                <a:latin typeface="+mn-ea"/>
              </a:rPr>
              <a:t> </a:t>
            </a:r>
            <a:r>
              <a:rPr lang="en-US" dirty="0" err="1">
                <a:latin typeface="+mn-ea"/>
              </a:rPr>
              <a:t>為主</a:t>
            </a:r>
            <a:r>
              <a:rPr lang="en-US" dirty="0">
                <a:latin typeface="+mn-ea"/>
              </a:rPr>
              <a:t>  </a:t>
            </a:r>
            <a:r>
              <a:rPr lang="en-US" u="sng" dirty="0">
                <a:solidFill>
                  <a:schemeClr val="hlink"/>
                </a:solidFill>
                <a:latin typeface="+mn-ea"/>
                <a:hlinkClick r:id="rId3"/>
              </a:rPr>
              <a:t>https://ncueeclass.ncu.edu.tw/</a:t>
            </a:r>
            <a:endParaRPr dirty="0">
              <a:latin typeface="+mn-ea"/>
            </a:endParaRPr>
          </a:p>
          <a:p>
            <a:pPr>
              <a:buSzPts val="1700"/>
            </a:pPr>
            <a:r>
              <a:rPr lang="en-US" dirty="0">
                <a:latin typeface="+mn-ea"/>
              </a:rPr>
              <a:t>2. </a:t>
            </a:r>
            <a:r>
              <a:rPr lang="en-US" dirty="0" err="1">
                <a:solidFill>
                  <a:srgbClr val="FF0000"/>
                </a:solidFill>
                <a:latin typeface="+mn-ea"/>
              </a:rPr>
              <a:t>有修計實者</a:t>
            </a:r>
            <a:r>
              <a:rPr lang="en-US" dirty="0" smtClean="0">
                <a:latin typeface="+mn-ea"/>
              </a:rPr>
              <a:t>， </a:t>
            </a:r>
            <a:r>
              <a:rPr lang="en-US" dirty="0" err="1" smtClean="0">
                <a:latin typeface="+mn-ea"/>
              </a:rPr>
              <a:t>作業繳交至</a:t>
            </a:r>
            <a:r>
              <a:rPr lang="en-US" dirty="0" smtClean="0">
                <a:latin typeface="+mn-ea"/>
              </a:rPr>
              <a:t> </a:t>
            </a:r>
            <a:r>
              <a:rPr lang="en-US" dirty="0">
                <a:solidFill>
                  <a:srgbClr val="FF0000"/>
                </a:solidFill>
                <a:latin typeface="+mn-ea"/>
              </a:rPr>
              <a:t>“</a:t>
            </a:r>
            <a:r>
              <a:rPr lang="en-US" dirty="0" err="1" smtClean="0">
                <a:solidFill>
                  <a:srgbClr val="FF0000"/>
                </a:solidFill>
                <a:latin typeface="+mn-ea"/>
              </a:rPr>
              <a:t>計算機實習</a:t>
            </a:r>
            <a:r>
              <a:rPr lang="en-US" dirty="0" smtClean="0">
                <a:solidFill>
                  <a:srgbClr val="FF0000"/>
                </a:solidFill>
                <a:latin typeface="+mn-ea"/>
              </a:rPr>
              <a:t>” </a:t>
            </a:r>
            <a:endParaRPr dirty="0">
              <a:solidFill>
                <a:srgbClr val="FF0000"/>
              </a:solidFill>
              <a:latin typeface="+mn-ea"/>
            </a:endParaRPr>
          </a:p>
          <a:p>
            <a:pPr>
              <a:buSzPts val="1700"/>
            </a:pPr>
            <a:r>
              <a:rPr lang="en-US" dirty="0">
                <a:latin typeface="+mn-ea"/>
              </a:rPr>
              <a:t>3. </a:t>
            </a:r>
            <a:r>
              <a:rPr lang="en-US" dirty="0" err="1">
                <a:solidFill>
                  <a:srgbClr val="FF0000"/>
                </a:solidFill>
                <a:latin typeface="+mn-ea"/>
              </a:rPr>
              <a:t>無修計實者</a:t>
            </a:r>
            <a:r>
              <a:rPr lang="en-US" dirty="0" smtClean="0">
                <a:latin typeface="+mn-ea"/>
              </a:rPr>
              <a:t>， 但</a:t>
            </a:r>
            <a:r>
              <a:rPr lang="zh-CN" altLang="en-US" sz="2400" b="1" dirty="0" smtClean="0">
                <a:latin typeface="+mn-ea"/>
              </a:rPr>
              <a:t>只有</a:t>
            </a:r>
            <a:r>
              <a:rPr lang="en-US" sz="2400" b="1" dirty="0" err="1" smtClean="0">
                <a:latin typeface="+mn-ea"/>
              </a:rPr>
              <a:t>修計概者</a:t>
            </a:r>
            <a:r>
              <a:rPr lang="en-US" dirty="0" smtClean="0">
                <a:latin typeface="+mn-ea"/>
              </a:rPr>
              <a:t>， </a:t>
            </a:r>
            <a:r>
              <a:rPr lang="en-US" dirty="0" err="1" smtClean="0">
                <a:latin typeface="+mn-ea"/>
              </a:rPr>
              <a:t>作業繳交至</a:t>
            </a:r>
            <a:r>
              <a:rPr lang="en-US" dirty="0" smtClean="0">
                <a:latin typeface="+mn-ea"/>
              </a:rPr>
              <a:t> </a:t>
            </a:r>
            <a:r>
              <a:rPr lang="en-US" dirty="0">
                <a:solidFill>
                  <a:srgbClr val="FF0000"/>
                </a:solidFill>
                <a:latin typeface="+mn-ea"/>
              </a:rPr>
              <a:t>“</a:t>
            </a:r>
            <a:r>
              <a:rPr lang="en-US" dirty="0" err="1" smtClean="0">
                <a:solidFill>
                  <a:srgbClr val="FF0000"/>
                </a:solidFill>
                <a:latin typeface="+mn-ea"/>
              </a:rPr>
              <a:t>計算機概論</a:t>
            </a:r>
            <a:r>
              <a:rPr lang="en-US" dirty="0" smtClean="0">
                <a:solidFill>
                  <a:srgbClr val="FF0000"/>
                </a:solidFill>
                <a:latin typeface="+mn-ea"/>
              </a:rPr>
              <a:t>” </a:t>
            </a:r>
            <a:endParaRPr dirty="0">
              <a:solidFill>
                <a:srgbClr val="FF0000"/>
              </a:solidFill>
              <a:latin typeface="+mn-ea"/>
            </a:endParaRPr>
          </a:p>
          <a:p>
            <a:pPr>
              <a:buSzPts val="1700"/>
            </a:pPr>
            <a:r>
              <a:rPr lang="en-US" dirty="0">
                <a:latin typeface="+mn-ea"/>
              </a:rPr>
              <a:t>4. </a:t>
            </a:r>
            <a:r>
              <a:rPr lang="en-US" sz="2400" b="1" dirty="0" err="1">
                <a:latin typeface="+mn-ea"/>
              </a:rPr>
              <a:t>不接受補交</a:t>
            </a:r>
            <a:endParaRPr sz="2400" b="1" dirty="0">
              <a:latin typeface="+mn-ea"/>
            </a:endParaRPr>
          </a:p>
          <a:p>
            <a:pPr marL="182880" lvl="0" indent="-74928" algn="l" rtl="0">
              <a:lnSpc>
                <a:spcPct val="90000"/>
              </a:lnSpc>
              <a:spcBef>
                <a:spcPts val="1200"/>
              </a:spcBef>
              <a:spcAft>
                <a:spcPts val="0"/>
              </a:spcAft>
              <a:buSzPts val="1700"/>
              <a:buNone/>
            </a:pPr>
            <a:endParaRPr dirty="0"/>
          </a:p>
        </p:txBody>
      </p:sp>
      <p:sp>
        <p:nvSpPr>
          <p:cNvPr id="3" name="投影片編號版面配置區 2">
            <a:extLst>
              <a:ext uri="{FF2B5EF4-FFF2-40B4-BE49-F238E27FC236}">
                <a16:creationId xmlns:a16="http://schemas.microsoft.com/office/drawing/2014/main" id="{AF11DFFD-9AF8-48FC-BE58-429CA51D5F3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878862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Rockwell"/>
              <a:buNone/>
            </a:pPr>
            <a:r>
              <a:rPr lang="zh-TW"/>
              <a:t>Class</a:t>
            </a:r>
            <a:endParaRPr/>
          </a:p>
        </p:txBody>
      </p:sp>
      <p:sp>
        <p:nvSpPr>
          <p:cNvPr id="218" name="Google Shape;218;p2"/>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g75bfd78728_0_43"/>
          <p:cNvPicPr preferRelativeResize="0"/>
          <p:nvPr/>
        </p:nvPicPr>
        <p:blipFill>
          <a:blip r:embed="rId3">
            <a:alphaModFix/>
          </a:blip>
          <a:stretch>
            <a:fillRect/>
          </a:stretch>
        </p:blipFill>
        <p:spPr>
          <a:xfrm>
            <a:off x="5365250" y="2057275"/>
            <a:ext cx="2758450" cy="3959289"/>
          </a:xfrm>
          <a:prstGeom prst="rect">
            <a:avLst/>
          </a:prstGeom>
          <a:noFill/>
          <a:ln>
            <a:noFill/>
          </a:ln>
        </p:spPr>
      </p:pic>
      <p:sp>
        <p:nvSpPr>
          <p:cNvPr id="282" name="Google Shape;282;g75bfd78728_0_43"/>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a:t>class pointer</a:t>
            </a:r>
            <a:endParaRPr/>
          </a:p>
        </p:txBody>
      </p:sp>
      <p:pic>
        <p:nvPicPr>
          <p:cNvPr id="283" name="Google Shape;283;g75bfd78728_0_43"/>
          <p:cNvPicPr preferRelativeResize="0"/>
          <p:nvPr/>
        </p:nvPicPr>
        <p:blipFill>
          <a:blip r:embed="rId4">
            <a:alphaModFix/>
          </a:blip>
          <a:stretch>
            <a:fillRect/>
          </a:stretch>
        </p:blipFill>
        <p:spPr>
          <a:xfrm>
            <a:off x="957900" y="2093832"/>
            <a:ext cx="2752725" cy="3886200"/>
          </a:xfrm>
          <a:prstGeom prst="rect">
            <a:avLst/>
          </a:prstGeom>
          <a:noFill/>
          <a:ln>
            <a:noFill/>
          </a:ln>
        </p:spPr>
      </p:pic>
      <p:sp>
        <p:nvSpPr>
          <p:cNvPr id="284" name="Google Shape;284;g75bfd78728_0_43"/>
          <p:cNvSpPr/>
          <p:nvPr/>
        </p:nvSpPr>
        <p:spPr>
          <a:xfrm>
            <a:off x="2104438" y="1788431"/>
            <a:ext cx="1848900" cy="442485"/>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dirty="0">
                <a:solidFill>
                  <a:srgbClr val="FF0000"/>
                </a:solidFill>
              </a:rPr>
              <a:t>Non-pointer version</a:t>
            </a:r>
            <a:endParaRPr dirty="0">
              <a:solidFill>
                <a:srgbClr val="FF0000"/>
              </a:solidFill>
            </a:endParaRPr>
          </a:p>
        </p:txBody>
      </p:sp>
      <p:sp>
        <p:nvSpPr>
          <p:cNvPr id="285" name="Google Shape;285;g75bfd78728_0_43"/>
          <p:cNvSpPr/>
          <p:nvPr/>
        </p:nvSpPr>
        <p:spPr>
          <a:xfrm>
            <a:off x="6446025" y="1788431"/>
            <a:ext cx="1848900" cy="464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Pointer version</a:t>
            </a:r>
            <a:endParaRPr>
              <a:solidFill>
                <a:srgbClr val="FF0000"/>
              </a:solidFill>
            </a:endParaRPr>
          </a:p>
        </p:txBody>
      </p:sp>
      <p:sp>
        <p:nvSpPr>
          <p:cNvPr id="286" name="Google Shape;286;g75bfd78728_0_43"/>
          <p:cNvSpPr/>
          <p:nvPr/>
        </p:nvSpPr>
        <p:spPr>
          <a:xfrm>
            <a:off x="8294925" y="3566825"/>
            <a:ext cx="3555000" cy="94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new will request memory space in main memory for storing specified type and return the starting memory address of it</a:t>
            </a:r>
            <a:endParaRPr>
              <a:solidFill>
                <a:srgbClr val="FF0000"/>
              </a:solidFill>
            </a:endParaRPr>
          </a:p>
        </p:txBody>
      </p:sp>
      <p:cxnSp>
        <p:nvCxnSpPr>
          <p:cNvPr id="287" name="Google Shape;287;g75bfd78728_0_43"/>
          <p:cNvCxnSpPr>
            <a:stCxn id="286" idx="1"/>
          </p:cNvCxnSpPr>
          <p:nvPr/>
        </p:nvCxnSpPr>
        <p:spPr>
          <a:xfrm flipH="1">
            <a:off x="6605925" y="4036925"/>
            <a:ext cx="1689000" cy="385800"/>
          </a:xfrm>
          <a:prstGeom prst="straightConnector1">
            <a:avLst/>
          </a:prstGeom>
          <a:noFill/>
          <a:ln w="9525" cap="flat" cmpd="sng">
            <a:solidFill>
              <a:srgbClr val="FF0000"/>
            </a:solidFill>
            <a:prstDash val="solid"/>
            <a:round/>
            <a:headEnd type="none" w="med" len="med"/>
            <a:tailEnd type="triangle" w="med" len="med"/>
          </a:ln>
        </p:spPr>
      </p:cxnSp>
      <p:sp>
        <p:nvSpPr>
          <p:cNvPr id="288" name="Google Shape;288;g75bfd78728_0_43"/>
          <p:cNvSpPr/>
          <p:nvPr/>
        </p:nvSpPr>
        <p:spPr>
          <a:xfrm>
            <a:off x="8939425" y="5268100"/>
            <a:ext cx="2969700" cy="94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Use -&gt; instead of . to call member function or access member variable</a:t>
            </a:r>
            <a:endParaRPr>
              <a:solidFill>
                <a:srgbClr val="FF0000"/>
              </a:solidFill>
            </a:endParaRPr>
          </a:p>
        </p:txBody>
      </p:sp>
      <p:cxnSp>
        <p:nvCxnSpPr>
          <p:cNvPr id="289" name="Google Shape;289;g75bfd78728_0_43"/>
          <p:cNvCxnSpPr>
            <a:stCxn id="288" idx="1"/>
          </p:cNvCxnSpPr>
          <p:nvPr/>
        </p:nvCxnSpPr>
        <p:spPr>
          <a:xfrm rot="10800000">
            <a:off x="6419425" y="5187700"/>
            <a:ext cx="2520000" cy="550500"/>
          </a:xfrm>
          <a:prstGeom prst="straightConnector1">
            <a:avLst/>
          </a:prstGeom>
          <a:noFill/>
          <a:ln w="9525" cap="flat" cmpd="sng">
            <a:solidFill>
              <a:srgbClr val="FF0000"/>
            </a:solidFill>
            <a:prstDash val="solid"/>
            <a:round/>
            <a:headEnd type="none" w="med" len="med"/>
            <a:tailEnd type="triangle" w="med" len="med"/>
          </a:ln>
        </p:spPr>
      </p:cxnSp>
      <p:sp>
        <p:nvSpPr>
          <p:cNvPr id="290" name="Google Shape;290;g75bfd78728_0_43"/>
          <p:cNvSpPr/>
          <p:nvPr/>
        </p:nvSpPr>
        <p:spPr>
          <a:xfrm>
            <a:off x="5365250" y="5917800"/>
            <a:ext cx="2969700" cy="781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Use delete to release the memory space that claimed early</a:t>
            </a:r>
            <a:endParaRPr>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75bfd78728_0_63"/>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a:t>Why pointer?</a:t>
            </a:r>
            <a:endParaRPr/>
          </a:p>
        </p:txBody>
      </p:sp>
      <p:sp>
        <p:nvSpPr>
          <p:cNvPr id="297" name="Google Shape;297;g75bfd78728_0_63"/>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457200" lvl="0" indent="-325755" algn="l" rtl="0">
              <a:lnSpc>
                <a:spcPct val="150000"/>
              </a:lnSpc>
              <a:spcBef>
                <a:spcPts val="1200"/>
              </a:spcBef>
              <a:spcAft>
                <a:spcPts val="0"/>
              </a:spcAft>
              <a:buSzPts val="1530"/>
              <a:buChar char="-"/>
            </a:pPr>
            <a:r>
              <a:rPr lang="zh-TW"/>
              <a:t>For dynamic memory managment</a:t>
            </a:r>
            <a:endParaRPr/>
          </a:p>
          <a:p>
            <a:pPr marL="914400" lvl="1" indent="-325755" algn="l" rtl="0">
              <a:lnSpc>
                <a:spcPct val="150000"/>
              </a:lnSpc>
              <a:spcBef>
                <a:spcPts val="0"/>
              </a:spcBef>
              <a:spcAft>
                <a:spcPts val="0"/>
              </a:spcAft>
              <a:buSzPts val="1530"/>
              <a:buChar char="-"/>
            </a:pPr>
            <a:r>
              <a:rPr lang="zh-TW"/>
              <a:t>stack</a:t>
            </a:r>
            <a:endParaRPr/>
          </a:p>
          <a:p>
            <a:pPr marL="914400" lvl="1" indent="-325755" algn="l" rtl="0">
              <a:lnSpc>
                <a:spcPct val="150000"/>
              </a:lnSpc>
              <a:spcBef>
                <a:spcPts val="0"/>
              </a:spcBef>
              <a:spcAft>
                <a:spcPts val="0"/>
              </a:spcAft>
              <a:buSzPts val="1530"/>
              <a:buChar char="-"/>
            </a:pPr>
            <a:r>
              <a:rPr lang="zh-TW"/>
              <a:t>queue</a:t>
            </a:r>
            <a:endParaRPr/>
          </a:p>
          <a:p>
            <a:pPr marL="914400" lvl="1" indent="-325755" algn="l" rtl="0">
              <a:lnSpc>
                <a:spcPct val="150000"/>
              </a:lnSpc>
              <a:spcBef>
                <a:spcPts val="0"/>
              </a:spcBef>
              <a:spcAft>
                <a:spcPts val="0"/>
              </a:spcAft>
              <a:buSzPts val="1530"/>
              <a:buChar char="-"/>
            </a:pPr>
            <a:r>
              <a:rPr lang="zh-TW"/>
              <a:t>linked list</a:t>
            </a:r>
            <a:endParaRPr/>
          </a:p>
          <a:p>
            <a:pPr marL="914400" lvl="1" indent="-325755" algn="l" rtl="0">
              <a:lnSpc>
                <a:spcPct val="150000"/>
              </a:lnSpc>
              <a:spcBef>
                <a:spcPts val="0"/>
              </a:spcBef>
              <a:spcAft>
                <a:spcPts val="0"/>
              </a:spcAft>
              <a:buSzPts val="1530"/>
              <a:buChar char="-"/>
            </a:pPr>
            <a:r>
              <a:rPr lang="zh-TW"/>
              <a:t>tree</a:t>
            </a:r>
            <a:endParaRPr/>
          </a:p>
          <a:p>
            <a:pPr marL="914400" lvl="1" indent="-325755" algn="l" rtl="0">
              <a:lnSpc>
                <a:spcPct val="150000"/>
              </a:lnSpc>
              <a:spcBef>
                <a:spcPts val="0"/>
              </a:spcBef>
              <a:spcAft>
                <a:spcPts val="0"/>
              </a:spcAft>
              <a:buSzPts val="1530"/>
              <a:buChar char="-"/>
            </a:pPr>
            <a:r>
              <a:rPr lang="zh-TW"/>
              <a:t>graph</a:t>
            </a:r>
            <a:endParaRPr/>
          </a:p>
          <a:p>
            <a:pPr marL="914400" lvl="1" indent="-325755" algn="l" rtl="0">
              <a:lnSpc>
                <a:spcPct val="150000"/>
              </a:lnSpc>
              <a:spcBef>
                <a:spcPts val="0"/>
              </a:spcBef>
              <a:spcAft>
                <a:spcPts val="0"/>
              </a:spcAft>
              <a:buSzPts val="1530"/>
              <a:buChar char="-"/>
            </a:pPr>
            <a:r>
              <a:rPr lang="zh-TW"/>
              <a:t>etc</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75bfd78728_0_37"/>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a:t>this pointer</a:t>
            </a:r>
            <a:endParaRPr/>
          </a:p>
        </p:txBody>
      </p:sp>
      <p:sp>
        <p:nvSpPr>
          <p:cNvPr id="304" name="Google Shape;304;g75bfd78728_0_37"/>
          <p:cNvSpPr txBox="1">
            <a:spLocks noGrp="1"/>
          </p:cNvSpPr>
          <p:nvPr>
            <p:ph type="body" idx="1"/>
          </p:nvPr>
        </p:nvSpPr>
        <p:spPr>
          <a:xfrm>
            <a:off x="1069848" y="2121408"/>
            <a:ext cx="10058400" cy="4050900"/>
          </a:xfrm>
          <a:prstGeom prst="rect">
            <a:avLst/>
          </a:prstGeom>
        </p:spPr>
        <p:txBody>
          <a:bodyPr spcFirstLastPara="1" wrap="square" lIns="91425" tIns="45700" rIns="91425" bIns="45700" anchor="t" anchorCtr="0">
            <a:noAutofit/>
          </a:bodyPr>
          <a:lstStyle/>
          <a:p>
            <a:pPr marL="457200" lvl="0" indent="-325755" algn="l" rtl="0">
              <a:lnSpc>
                <a:spcPct val="150000"/>
              </a:lnSpc>
              <a:spcBef>
                <a:spcPts val="1200"/>
              </a:spcBef>
              <a:spcAft>
                <a:spcPts val="0"/>
              </a:spcAft>
              <a:buSzPts val="1530"/>
              <a:buChar char="-"/>
            </a:pPr>
            <a:r>
              <a:rPr lang="zh-TW" dirty="0"/>
              <a:t>A pointer that point to the object itself.</a:t>
            </a:r>
            <a:endParaRPr dirty="0"/>
          </a:p>
          <a:p>
            <a:pPr marL="457200" lvl="0" indent="-325755" algn="l" rtl="0">
              <a:lnSpc>
                <a:spcPct val="150000"/>
              </a:lnSpc>
              <a:spcBef>
                <a:spcPts val="0"/>
              </a:spcBef>
              <a:spcAft>
                <a:spcPts val="0"/>
              </a:spcAft>
              <a:buSzPts val="1530"/>
              <a:buChar char="-"/>
            </a:pPr>
            <a:r>
              <a:rPr lang="zh-TW" dirty="0"/>
              <a:t>More flexibility when member variables have same name with other variable inside member function.</a:t>
            </a:r>
            <a:endParaRPr dirty="0"/>
          </a:p>
          <a:p>
            <a:pPr marL="457200" lvl="0" indent="-325755" algn="l" rtl="0">
              <a:lnSpc>
                <a:spcPct val="150000"/>
              </a:lnSpc>
              <a:spcBef>
                <a:spcPts val="0"/>
              </a:spcBef>
              <a:spcAft>
                <a:spcPts val="0"/>
              </a:spcAft>
              <a:buSzPts val="1530"/>
              <a:buChar char="-"/>
            </a:pPr>
            <a:r>
              <a:rPr lang="zh-TW" dirty="0"/>
              <a:t>Allow cascade member function call.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75bfd78728_0_69"/>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a:t>this pointer example</a:t>
            </a:r>
            <a:endParaRPr/>
          </a:p>
        </p:txBody>
      </p:sp>
      <p:pic>
        <p:nvPicPr>
          <p:cNvPr id="311" name="Google Shape;311;g75bfd78728_0_69"/>
          <p:cNvPicPr preferRelativeResize="0"/>
          <p:nvPr/>
        </p:nvPicPr>
        <p:blipFill>
          <a:blip r:embed="rId3">
            <a:alphaModFix/>
          </a:blip>
          <a:stretch>
            <a:fillRect/>
          </a:stretch>
        </p:blipFill>
        <p:spPr>
          <a:xfrm>
            <a:off x="684250" y="2093832"/>
            <a:ext cx="2638425" cy="3771900"/>
          </a:xfrm>
          <a:prstGeom prst="rect">
            <a:avLst/>
          </a:prstGeom>
          <a:noFill/>
          <a:ln>
            <a:noFill/>
          </a:ln>
        </p:spPr>
      </p:pic>
      <p:sp>
        <p:nvSpPr>
          <p:cNvPr id="312" name="Google Shape;312;g75bfd78728_0_69"/>
          <p:cNvSpPr/>
          <p:nvPr/>
        </p:nvSpPr>
        <p:spPr>
          <a:xfrm>
            <a:off x="3515225" y="2233800"/>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same name with the class private variable</a:t>
            </a:r>
            <a:endParaRPr>
              <a:solidFill>
                <a:srgbClr val="FF0000"/>
              </a:solidFill>
            </a:endParaRPr>
          </a:p>
        </p:txBody>
      </p:sp>
      <p:cxnSp>
        <p:nvCxnSpPr>
          <p:cNvPr id="313" name="Google Shape;313;g75bfd78728_0_69"/>
          <p:cNvCxnSpPr>
            <a:stCxn id="312" idx="1"/>
          </p:cNvCxnSpPr>
          <p:nvPr/>
        </p:nvCxnSpPr>
        <p:spPr>
          <a:xfrm rot="10800000">
            <a:off x="2519225" y="2556600"/>
            <a:ext cx="996000" cy="20100"/>
          </a:xfrm>
          <a:prstGeom prst="straightConnector1">
            <a:avLst/>
          </a:prstGeom>
          <a:noFill/>
          <a:ln w="9525" cap="flat" cmpd="sng">
            <a:solidFill>
              <a:srgbClr val="FF0000"/>
            </a:solidFill>
            <a:prstDash val="solid"/>
            <a:round/>
            <a:headEnd type="none" w="med" len="med"/>
            <a:tailEnd type="triangle" w="med" len="med"/>
          </a:ln>
        </p:spPr>
      </p:cxnSp>
      <p:sp>
        <p:nvSpPr>
          <p:cNvPr id="314" name="Google Shape;314;g75bfd78728_0_69"/>
          <p:cNvSpPr/>
          <p:nvPr/>
        </p:nvSpPr>
        <p:spPr>
          <a:xfrm>
            <a:off x="3145125" y="3636875"/>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Did not modify this private variable at all</a:t>
            </a:r>
            <a:endParaRPr>
              <a:solidFill>
                <a:srgbClr val="FF0000"/>
              </a:solidFill>
            </a:endParaRPr>
          </a:p>
        </p:txBody>
      </p:sp>
      <p:cxnSp>
        <p:nvCxnSpPr>
          <p:cNvPr id="315" name="Google Shape;315;g75bfd78728_0_69"/>
          <p:cNvCxnSpPr>
            <a:stCxn id="314" idx="1"/>
          </p:cNvCxnSpPr>
          <p:nvPr/>
        </p:nvCxnSpPr>
        <p:spPr>
          <a:xfrm flipH="1">
            <a:off x="1996725" y="3979775"/>
            <a:ext cx="1148400" cy="181800"/>
          </a:xfrm>
          <a:prstGeom prst="straightConnector1">
            <a:avLst/>
          </a:prstGeom>
          <a:noFill/>
          <a:ln w="9525" cap="flat" cmpd="sng">
            <a:solidFill>
              <a:srgbClr val="FF0000"/>
            </a:solidFill>
            <a:prstDash val="solid"/>
            <a:round/>
            <a:headEnd type="none" w="med" len="med"/>
            <a:tailEnd type="triangle" w="med" len="med"/>
          </a:ln>
        </p:spPr>
      </p:cxnSp>
      <p:pic>
        <p:nvPicPr>
          <p:cNvPr id="316" name="Google Shape;316;g75bfd78728_0_69"/>
          <p:cNvPicPr preferRelativeResize="0"/>
          <p:nvPr/>
        </p:nvPicPr>
        <p:blipFill>
          <a:blip r:embed="rId4">
            <a:alphaModFix/>
          </a:blip>
          <a:stretch>
            <a:fillRect/>
          </a:stretch>
        </p:blipFill>
        <p:spPr>
          <a:xfrm>
            <a:off x="6613450" y="2093832"/>
            <a:ext cx="2686050" cy="3562350"/>
          </a:xfrm>
          <a:prstGeom prst="rect">
            <a:avLst/>
          </a:prstGeom>
          <a:noFill/>
          <a:ln>
            <a:noFill/>
          </a:ln>
        </p:spPr>
      </p:pic>
      <p:sp>
        <p:nvSpPr>
          <p:cNvPr id="317" name="Google Shape;317;g75bfd78728_0_69"/>
          <p:cNvSpPr/>
          <p:nvPr/>
        </p:nvSpPr>
        <p:spPr>
          <a:xfrm>
            <a:off x="9269100" y="1870800"/>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Modified private string name now</a:t>
            </a:r>
            <a:endParaRPr>
              <a:solidFill>
                <a:srgbClr val="FF0000"/>
              </a:solidFill>
            </a:endParaRPr>
          </a:p>
        </p:txBody>
      </p:sp>
      <p:cxnSp>
        <p:nvCxnSpPr>
          <p:cNvPr id="318" name="Google Shape;318;g75bfd78728_0_69"/>
          <p:cNvCxnSpPr>
            <a:stCxn id="317" idx="1"/>
          </p:cNvCxnSpPr>
          <p:nvPr/>
        </p:nvCxnSpPr>
        <p:spPr>
          <a:xfrm flipH="1">
            <a:off x="8677500" y="2213700"/>
            <a:ext cx="591600" cy="464100"/>
          </a:xfrm>
          <a:prstGeom prst="straightConnector1">
            <a:avLst/>
          </a:prstGeom>
          <a:noFill/>
          <a:ln w="9525" cap="flat" cmpd="sng">
            <a:solidFill>
              <a:srgbClr val="FF0000"/>
            </a:solidFill>
            <a:prstDash val="solid"/>
            <a:round/>
            <a:headEnd type="none" w="med" len="med"/>
            <a:tailEnd type="triangle" w="med" len="med"/>
          </a:ln>
        </p:spPr>
      </p:cxnSp>
      <p:sp>
        <p:nvSpPr>
          <p:cNvPr id="319" name="Google Shape;319;g75bfd78728_0_69"/>
          <p:cNvSpPr/>
          <p:nvPr/>
        </p:nvSpPr>
        <p:spPr>
          <a:xfrm>
            <a:off x="2243175" y="5382850"/>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Output a blank string</a:t>
            </a:r>
            <a:endParaRPr>
              <a:solidFill>
                <a:srgbClr val="FF0000"/>
              </a:solidFill>
            </a:endParaRPr>
          </a:p>
        </p:txBody>
      </p:sp>
      <p:sp>
        <p:nvSpPr>
          <p:cNvPr id="320" name="Google Shape;320;g75bfd78728_0_69"/>
          <p:cNvSpPr/>
          <p:nvPr/>
        </p:nvSpPr>
        <p:spPr>
          <a:xfrm>
            <a:off x="8077925" y="5382850"/>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Output apple</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75bfd78728_0_85"/>
          <p:cNvSpPr txBox="1">
            <a:spLocks noGrp="1"/>
          </p:cNvSpPr>
          <p:nvPr>
            <p:ph type="title"/>
          </p:nvPr>
        </p:nvSpPr>
        <p:spPr>
          <a:xfrm>
            <a:off x="1069848" y="484632"/>
            <a:ext cx="10058400" cy="1609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a:t>this pointer example(Cont.)</a:t>
            </a:r>
            <a:endParaRPr/>
          </a:p>
        </p:txBody>
      </p:sp>
      <p:pic>
        <p:nvPicPr>
          <p:cNvPr id="327" name="Google Shape;327;g75bfd78728_0_85"/>
          <p:cNvPicPr preferRelativeResize="0"/>
          <p:nvPr/>
        </p:nvPicPr>
        <p:blipFill>
          <a:blip r:embed="rId3">
            <a:alphaModFix/>
          </a:blip>
          <a:stretch>
            <a:fillRect/>
          </a:stretch>
        </p:blipFill>
        <p:spPr>
          <a:xfrm>
            <a:off x="551100" y="1868850"/>
            <a:ext cx="3905250" cy="3848100"/>
          </a:xfrm>
          <a:prstGeom prst="rect">
            <a:avLst/>
          </a:prstGeom>
          <a:noFill/>
          <a:ln>
            <a:noFill/>
          </a:ln>
        </p:spPr>
      </p:pic>
      <p:sp>
        <p:nvSpPr>
          <p:cNvPr id="328" name="Google Shape;328;g75bfd78728_0_85"/>
          <p:cNvSpPr/>
          <p:nvPr/>
        </p:nvSpPr>
        <p:spPr>
          <a:xfrm>
            <a:off x="3331725" y="2656875"/>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Return object itself by adding * before this</a:t>
            </a:r>
            <a:endParaRPr>
              <a:solidFill>
                <a:srgbClr val="FF0000"/>
              </a:solidFill>
            </a:endParaRPr>
          </a:p>
        </p:txBody>
      </p:sp>
      <p:cxnSp>
        <p:nvCxnSpPr>
          <p:cNvPr id="329" name="Google Shape;329;g75bfd78728_0_85"/>
          <p:cNvCxnSpPr>
            <a:stCxn id="328" idx="1"/>
          </p:cNvCxnSpPr>
          <p:nvPr/>
        </p:nvCxnSpPr>
        <p:spPr>
          <a:xfrm flipH="1">
            <a:off x="2080725" y="2999775"/>
            <a:ext cx="1251000" cy="144600"/>
          </a:xfrm>
          <a:prstGeom prst="straightConnector1">
            <a:avLst/>
          </a:prstGeom>
          <a:noFill/>
          <a:ln w="9525" cap="flat" cmpd="sng">
            <a:solidFill>
              <a:srgbClr val="FF0000"/>
            </a:solidFill>
            <a:prstDash val="solid"/>
            <a:round/>
            <a:headEnd type="none" w="med" len="med"/>
            <a:tailEnd type="triangle" w="med" len="med"/>
          </a:ln>
        </p:spPr>
      </p:cxnSp>
      <p:sp>
        <p:nvSpPr>
          <p:cNvPr id="330" name="Google Shape;330;g75bfd78728_0_85"/>
          <p:cNvSpPr/>
          <p:nvPr/>
        </p:nvSpPr>
        <p:spPr>
          <a:xfrm>
            <a:off x="2877625" y="3658350"/>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Cascade member function call </a:t>
            </a:r>
            <a:endParaRPr>
              <a:solidFill>
                <a:srgbClr val="FF0000"/>
              </a:solidFill>
            </a:endParaRPr>
          </a:p>
        </p:txBody>
      </p:sp>
      <p:cxnSp>
        <p:nvCxnSpPr>
          <p:cNvPr id="331" name="Google Shape;331;g75bfd78728_0_85"/>
          <p:cNvCxnSpPr>
            <a:stCxn id="330" idx="2"/>
          </p:cNvCxnSpPr>
          <p:nvPr/>
        </p:nvCxnSpPr>
        <p:spPr>
          <a:xfrm flipH="1">
            <a:off x="2640475" y="4344150"/>
            <a:ext cx="1662000" cy="433200"/>
          </a:xfrm>
          <a:prstGeom prst="straightConnector1">
            <a:avLst/>
          </a:prstGeom>
          <a:noFill/>
          <a:ln w="9525" cap="flat" cmpd="sng">
            <a:solidFill>
              <a:srgbClr val="FF0000"/>
            </a:solidFill>
            <a:prstDash val="solid"/>
            <a:round/>
            <a:headEnd type="none" w="med" len="med"/>
            <a:tailEnd type="triangle" w="med" len="med"/>
          </a:ln>
        </p:spPr>
      </p:cxnSp>
      <p:pic>
        <p:nvPicPr>
          <p:cNvPr id="332" name="Google Shape;332;g75bfd78728_0_85"/>
          <p:cNvPicPr preferRelativeResize="0"/>
          <p:nvPr/>
        </p:nvPicPr>
        <p:blipFill>
          <a:blip r:embed="rId4">
            <a:alphaModFix/>
          </a:blip>
          <a:stretch>
            <a:fillRect/>
          </a:stretch>
        </p:blipFill>
        <p:spPr>
          <a:xfrm>
            <a:off x="6455150" y="1940282"/>
            <a:ext cx="4048125" cy="3705225"/>
          </a:xfrm>
          <a:prstGeom prst="rect">
            <a:avLst/>
          </a:prstGeom>
          <a:noFill/>
          <a:ln>
            <a:noFill/>
          </a:ln>
        </p:spPr>
      </p:pic>
      <p:sp>
        <p:nvSpPr>
          <p:cNvPr id="333" name="Google Shape;333;g75bfd78728_0_85"/>
          <p:cNvSpPr/>
          <p:nvPr/>
        </p:nvSpPr>
        <p:spPr>
          <a:xfrm>
            <a:off x="8559625" y="1735805"/>
            <a:ext cx="1849412" cy="361061"/>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Pointer version</a:t>
            </a:r>
            <a:endParaRPr dirty="0">
              <a:solidFill>
                <a:srgbClr val="FF0000"/>
              </a:solidFill>
            </a:endParaRPr>
          </a:p>
        </p:txBody>
      </p:sp>
      <p:sp>
        <p:nvSpPr>
          <p:cNvPr id="334" name="Google Shape;334;g75bfd78728_0_85"/>
          <p:cNvSpPr/>
          <p:nvPr/>
        </p:nvSpPr>
        <p:spPr>
          <a:xfrm>
            <a:off x="4364300" y="5716950"/>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Both output apple</a:t>
            </a:r>
            <a:endParaRPr>
              <a:solidFill>
                <a:srgbClr val="FF0000"/>
              </a:solidFill>
            </a:endParaRPr>
          </a:p>
        </p:txBody>
      </p:sp>
      <p:sp>
        <p:nvSpPr>
          <p:cNvPr id="335" name="Google Shape;335;g75bfd78728_0_85"/>
          <p:cNvSpPr/>
          <p:nvPr/>
        </p:nvSpPr>
        <p:spPr>
          <a:xfrm>
            <a:off x="9185125" y="2656875"/>
            <a:ext cx="2849700" cy="685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zh-TW">
                <a:solidFill>
                  <a:srgbClr val="FF0000"/>
                </a:solidFill>
              </a:rPr>
              <a:t>Return this pointer (object address)</a:t>
            </a:r>
            <a:endParaRPr>
              <a:solidFill>
                <a:srgbClr val="FF0000"/>
              </a:solidFill>
            </a:endParaRPr>
          </a:p>
        </p:txBody>
      </p:sp>
      <p:cxnSp>
        <p:nvCxnSpPr>
          <p:cNvPr id="336" name="Google Shape;336;g75bfd78728_0_85"/>
          <p:cNvCxnSpPr>
            <a:stCxn id="335" idx="1"/>
          </p:cNvCxnSpPr>
          <p:nvPr/>
        </p:nvCxnSpPr>
        <p:spPr>
          <a:xfrm flipH="1">
            <a:off x="7934125" y="2999775"/>
            <a:ext cx="1251000" cy="1446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75bfd78728_0_123"/>
          <p:cNvSpPr txBox="1">
            <a:spLocks noGrp="1"/>
          </p:cNvSpPr>
          <p:nvPr>
            <p:ph type="title"/>
          </p:nvPr>
        </p:nvSpPr>
        <p:spPr>
          <a:xfrm>
            <a:off x="2167128" y="1225296"/>
            <a:ext cx="9281100" cy="3520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TW" sz="7000"/>
              <a:t>Operator overloading</a:t>
            </a:r>
            <a:endParaRPr sz="7000"/>
          </a:p>
        </p:txBody>
      </p:sp>
      <p:sp>
        <p:nvSpPr>
          <p:cNvPr id="343" name="Google Shape;343;g75bfd78728_0_123"/>
          <p:cNvSpPr txBox="1">
            <a:spLocks noGrp="1"/>
          </p:cNvSpPr>
          <p:nvPr>
            <p:ph type="body" idx="1"/>
          </p:nvPr>
        </p:nvSpPr>
        <p:spPr>
          <a:xfrm>
            <a:off x="2165774" y="5020056"/>
            <a:ext cx="9052500" cy="10668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木刻字型">
  <a:themeElements>
    <a:clrScheme name="木刻字型">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木刻字型">
  <a:themeElements>
    <a:clrScheme name="木刻字型">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2588</Words>
  <Application>Microsoft Office PowerPoint</Application>
  <PresentationFormat>Widescreen</PresentationFormat>
  <Paragraphs>149</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Noto Sans Symbols</vt:lpstr>
      <vt:lpstr>宋体</vt:lpstr>
      <vt:lpstr>Arial</vt:lpstr>
      <vt:lpstr>Calibri</vt:lpstr>
      <vt:lpstr>Consolas</vt:lpstr>
      <vt:lpstr>Rockwell</vt:lpstr>
      <vt:lpstr>木刻字型</vt:lpstr>
      <vt:lpstr>木刻字型</vt:lpstr>
      <vt:lpstr>計算機實習 04</vt:lpstr>
      <vt:lpstr>Outline</vt:lpstr>
      <vt:lpstr>Class</vt:lpstr>
      <vt:lpstr>class pointer</vt:lpstr>
      <vt:lpstr>Why pointer?</vt:lpstr>
      <vt:lpstr>this pointer</vt:lpstr>
      <vt:lpstr>this pointer example</vt:lpstr>
      <vt:lpstr>this pointer example(Cont.)</vt:lpstr>
      <vt:lpstr>Operator overloading</vt:lpstr>
      <vt:lpstr>Operator overloading</vt:lpstr>
      <vt:lpstr>Operator overloading(Cont.)</vt:lpstr>
      <vt:lpstr>Operator overloading(Cont.)</vt:lpstr>
      <vt:lpstr>Operator overloading example</vt:lpstr>
      <vt:lpstr>More example </vt:lpstr>
      <vt:lpstr>istream example </vt:lpstr>
      <vt:lpstr>課堂練習04 </vt:lpstr>
      <vt:lpstr>練習04 - 串接向量和排序</vt:lpstr>
      <vt:lpstr>練習04 - 向量輸出格式</vt:lpstr>
      <vt:lpstr>練習04 - 輸入輸出範例</vt:lpstr>
      <vt:lpstr>練習04 - 輸入輸出範例</vt:lpstr>
      <vt:lpstr>繳交規範</vt:lpstr>
      <vt:lpstr>繳交內容</vt:lpstr>
      <vt:lpstr>繳交方式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計算機實習 04</dc:title>
  <dc:creator>user</dc:creator>
  <cp:lastModifiedBy>棕升</cp:lastModifiedBy>
  <cp:revision>21</cp:revision>
  <dcterms:created xsi:type="dcterms:W3CDTF">2019-09-17T01:59:49Z</dcterms:created>
  <dcterms:modified xsi:type="dcterms:W3CDTF">2021-03-25T10:07:11Z</dcterms:modified>
</cp:coreProperties>
</file>