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mTo+cVgF6iUssI8splu3Lmog7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07E3EE-9B90-41C1-A126-EDE88AD90075}">
  <a:tblStyle styleId="{2D07E3EE-9B90-41C1-A126-EDE88AD90075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29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6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繳交截止日期：2021/03/05   23:55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91937" y="1837509"/>
            <a:ext cx="10778740" cy="433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說明：作為第一個</a:t>
            </a:r>
            <a:r>
              <a:rPr lang="en-US" sz="2400"/>
              <a:t>java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程式，先跟這個世界打聲招呼吧</a:t>
            </a:r>
            <a:r>
              <a:rPr lang="en-US" sz="2400"/>
              <a:t>~~~</a:t>
            </a:r>
            <a:endParaRPr/>
          </a:p>
          <a:p>
            <a:pPr marL="182880" lvl="0" indent="-5333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Input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：你的名字和學號。</a:t>
            </a: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Output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sz="2400"/>
              <a:t>Hello World!!!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	             I’m XXX and my student ID is *********.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4347" y="2373485"/>
            <a:ext cx="6423305" cy="211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graphicFrame>
        <p:nvGraphicFramePr>
          <p:cNvPr id="129" name="Google Shape;129;p4"/>
          <p:cNvGraphicFramePr/>
          <p:nvPr/>
        </p:nvGraphicFramePr>
        <p:xfrm>
          <a:off x="1610139" y="1998649"/>
          <a:ext cx="8971725" cy="2973400"/>
        </p:xfrm>
        <a:graphic>
          <a:graphicData uri="http://schemas.openxmlformats.org/drawingml/2006/table">
            <a:tbl>
              <a:tblPr firstRow="1" bandRow="1">
                <a:noFill/>
                <a:tableStyleId>{2D07E3EE-9B90-41C1-A126-EDE88AD90075}</a:tableStyleId>
              </a:tblPr>
              <a:tblGrid>
                <a:gridCol w="284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7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output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Tzu-Hsiu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123456789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Hello World!!!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I’m Tzu-Hsiu and my student ID is 123456789.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stupid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87878787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Hello World!!!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I’m stupid and my student ID is 87878787.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altLang="en-US" dirty="0"/>
              <a:t>繳交規範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上傳內容須為 </a:t>
            </a:r>
            <a:r>
              <a:rPr lang="en-US" altLang="zh-TW" sz="2200" dirty="0">
                <a:latin typeface="Rockwell" panose="02060603020205020403" pitchFamily="18" charset="0"/>
              </a:rPr>
              <a:t>.zip </a:t>
            </a:r>
            <a:r>
              <a:rPr lang="zh-TW" altLang="en-US" sz="2200" dirty="0">
                <a:latin typeface="Rockwell" panose="02060603020205020403" pitchFamily="18" charset="0"/>
              </a:rPr>
              <a:t>壓縮檔 </a:t>
            </a:r>
            <a:r>
              <a:rPr lang="en-US" altLang="zh-TW" sz="2200" dirty="0">
                <a:latin typeface="Rockwell" panose="02060603020205020403" pitchFamily="18" charset="0"/>
              </a:rPr>
              <a:t>(a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XXXXXXXXX</a:t>
            </a:r>
            <a:r>
              <a:rPr lang="en-US" altLang="zh-TW" sz="2200" dirty="0">
                <a:latin typeface="Rockwell" panose="02060603020205020403" pitchFamily="18" charset="0"/>
              </a:rPr>
              <a:t>.zip)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內容包含</a:t>
            </a:r>
            <a:r>
              <a:rPr lang="en-US" altLang="zh-TW" sz="2200" dirty="0">
                <a:latin typeface="Rockwell" panose="02060603020205020403" pitchFamily="18" charset="0"/>
              </a:rPr>
              <a:t>: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資料夾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在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zh-TW" altLang="en-US" sz="2200" dirty="0">
                <a:latin typeface="Rockwell" panose="02060603020205020403" pitchFamily="18" charset="0"/>
              </a:rPr>
              <a:t>底下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路徑：</a:t>
            </a:r>
            <a:r>
              <a:rPr lang="en-US" altLang="zh-TW" sz="2200" dirty="0">
                <a:latin typeface="Rockwell" panose="02060603020205020403" pitchFamily="18" charset="0"/>
              </a:rPr>
              <a:t>eclipse-workspace/project/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en-US" altLang="zh-TW" sz="2200" dirty="0">
                <a:latin typeface="Rockwell" panose="02060603020205020403" pitchFamily="18" charset="0"/>
              </a:rPr>
              <a:t>/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執行結果截圖 </a:t>
            </a:r>
            <a:r>
              <a:rPr lang="en-US" altLang="zh-TW" sz="2200" dirty="0">
                <a:latin typeface="Rockwell" panose="02060603020205020403" pitchFamily="18" charset="0"/>
              </a:rPr>
              <a:t>(.</a:t>
            </a:r>
            <a:r>
              <a:rPr lang="en-US" altLang="zh-TW" sz="2200" dirty="0" err="1">
                <a:latin typeface="Rockwell" panose="02060603020205020403" pitchFamily="18" charset="0"/>
              </a:rPr>
              <a:t>png</a:t>
            </a:r>
            <a:r>
              <a:rPr lang="en-US" altLang="zh-TW" sz="2200" dirty="0">
                <a:latin typeface="Rockwell" panose="02060603020205020403" pitchFamily="18" charset="0"/>
              </a:rPr>
              <a:t> </a:t>
            </a:r>
            <a:r>
              <a:rPr lang="zh-TW" altLang="en-US" sz="2200" dirty="0">
                <a:latin typeface="Rockwell" panose="02060603020205020403" pitchFamily="18" charset="0"/>
              </a:rPr>
              <a:t>或 </a:t>
            </a:r>
            <a:r>
              <a:rPr lang="en-US" altLang="zh-TW" sz="2200" dirty="0">
                <a:latin typeface="Rockwell" panose="02060603020205020403" pitchFamily="18" charset="0"/>
              </a:rPr>
              <a:t>.jpg)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名稱須為  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  </a:t>
            </a:r>
            <a:r>
              <a:rPr lang="zh-TW" altLang="en-US" sz="2200" dirty="0">
                <a:latin typeface="Rockwell" panose="02060603020205020403" pitchFamily="18" charset="0"/>
              </a:rPr>
              <a:t>或  </a:t>
            </a:r>
            <a:r>
              <a:rPr lang="en-US" altLang="zh-TW" sz="2200" dirty="0">
                <a:latin typeface="Rockwell" panose="02060603020205020403" pitchFamily="18" charset="0"/>
              </a:rPr>
              <a:t>p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zh-TW" altLang="en-US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endParaRPr lang="en-US" altLang="zh-TW" sz="22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檔名後加上對應題號，如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</a:t>
            </a:r>
            <a:r>
              <a:rPr lang="zh-TW" altLang="en-US" sz="2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</a:rPr>
              <a:t>練習題不用加題號</a:t>
            </a: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</a:rPr>
              <a:t>)</a:t>
            </a:r>
          </a:p>
          <a:p>
            <a:pPr marL="131445" indent="0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 本學期程式碼無須打上開頭註解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CC5CA-B0BE-4153-B470-F1C6B00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29" y="942723"/>
            <a:ext cx="2820134" cy="21798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95C1A0-5718-46C6-9FB3-7A1BAF39DE8B}"/>
              </a:ext>
            </a:extLst>
          </p:cNvPr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Rockwell" panose="02060603020205020403" pitchFamily="18" charset="0"/>
              </a:rPr>
              <a:t>↑壓縮檔裡面長這樣</a:t>
            </a: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2A9A1A-F8F6-488C-BAFA-C04B942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60273"/>
            <a:ext cx="7677150" cy="449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F8CEE5-E950-4135-8803-25A8EFAB3C02}"/>
              </a:ext>
            </a:extLst>
          </p:cNvPr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34AFEB-C8F5-4E23-937C-37B3814CFE05}"/>
              </a:ext>
            </a:extLst>
          </p:cNvPr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28D24-7254-4985-B4EF-D59D8F7B0FA4}"/>
              </a:ext>
            </a:extLst>
          </p:cNvPr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83A2B3-D0B7-4A0C-92AE-449280F661F2}"/>
              </a:ext>
            </a:extLst>
          </p:cNvPr>
          <p:cNvSpPr txBox="1"/>
          <p:nvPr/>
        </p:nvSpPr>
        <p:spPr>
          <a:xfrm>
            <a:off x="5917097" y="3994014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注意不同題的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D65F02-C716-4E76-A397-60262DB0F546}"/>
              </a:ext>
            </a:extLst>
          </p:cNvPr>
          <p:cNvSpPr txBox="1"/>
          <p:nvPr/>
        </p:nvSpPr>
        <p:spPr>
          <a:xfrm>
            <a:off x="6195558" y="4407148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2.class</a:t>
            </a:r>
            <a:r>
              <a:rPr lang="zh-TW" altLang="en-US" dirty="0">
                <a:solidFill>
                  <a:srgbClr val="FF0000"/>
                </a:solidFill>
              </a:rPr>
              <a:t>名稱並無要求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10CD4-068F-4166-9EE8-F3978DFF56AB}"/>
              </a:ext>
            </a:extLst>
          </p:cNvPr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3.new</a:t>
            </a:r>
            <a:r>
              <a:rPr lang="zh-TW" altLang="en-US" dirty="0">
                <a:solidFill>
                  <a:srgbClr val="FF0000"/>
                </a:solidFill>
              </a:rPr>
              <a:t>完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後長這樣</a:t>
            </a:r>
          </a:p>
        </p:txBody>
      </p:sp>
      <p:sp>
        <p:nvSpPr>
          <p:cNvPr id="11" name="Google Shape;135;p5">
            <a:extLst>
              <a:ext uri="{FF2B5EF4-FFF2-40B4-BE49-F238E27FC236}">
                <a16:creationId xmlns:a16="http://schemas.microsoft.com/office/drawing/2014/main" id="{72565FCD-F509-419E-AD58-AACB24E67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package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20178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寬螢幕</PresentationFormat>
  <Paragraphs>40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Noto Sans Symbols</vt:lpstr>
      <vt:lpstr>Microsoft JhengHei</vt:lpstr>
      <vt:lpstr>新細明體</vt:lpstr>
      <vt:lpstr>Arial</vt:lpstr>
      <vt:lpstr>Calibri</vt:lpstr>
      <vt:lpstr>Rockwell</vt:lpstr>
      <vt:lpstr>Wingdings</vt:lpstr>
      <vt:lpstr>木刻字型</vt:lpstr>
      <vt:lpstr>練習01</vt:lpstr>
      <vt:lpstr>練習01</vt:lpstr>
      <vt:lpstr>練習01</vt:lpstr>
      <vt:lpstr>練習01</vt:lpstr>
      <vt:lpstr>繳交規範</vt:lpstr>
      <vt:lpstr>繳交內容：</vt:lpstr>
      <vt:lpstr>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練習01</dc:title>
  <dc:creator>user</dc:creator>
  <cp:lastModifiedBy>藍子修</cp:lastModifiedBy>
  <cp:revision>1</cp:revision>
  <dcterms:created xsi:type="dcterms:W3CDTF">2019-09-17T05:51:58Z</dcterms:created>
  <dcterms:modified xsi:type="dcterms:W3CDTF">2021-03-05T05:07:04Z</dcterms:modified>
</cp:coreProperties>
</file>