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9: Introduction to Ethical Hacking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Module 14: Ethical Hacking Principles</a:t>
            </a:r>
          </a:p>
          <a:p>
            <a:r>
              <a:t>Topic: What is Ethical Hacking?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role and importance of ethical hacking in cybersecurity</a:t>
            </a:r>
          </a:p>
          <a:p>
            <a:pPr/>
            <a:r>
              <a:t>Understand legal/ethical boundaries and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Introduction (30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Icebreaker: 'What comes to mind when you hear the word hacker?'</a:t>
            </a:r>
          </a:p>
          <a:p>
            <a:pPr/>
            <a:r>
              <a:t>Define types of hackers: White-hat, Black-hat, Gray-hat</a:t>
            </a:r>
          </a:p>
          <a:p>
            <a:pPr/>
            <a:r>
              <a:t>Case studies: Kevin Mitnick, Bug bounty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Legal &amp; Regulatory Compliance (30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Discussion: 'What could go wrong if a pentest is done without permission?'</a:t>
            </a:r>
          </a:p>
          <a:p>
            <a:pPr/>
            <a:r>
              <a:t>Laws: Kenya (Computer Misuse Act), USA (CFAA), EU (GDPR), Global (HIPAA, PCI-DSS)</a:t>
            </a:r>
          </a:p>
          <a:p>
            <a:pPr/>
            <a:r>
              <a:t>Certifications: CEH, CompTIA Security+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Practical Session (1 hr 30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Activity 1: Case Study (Equifax vs Bug bounty)</a:t>
            </a:r>
          </a:p>
          <a:p>
            <a:pPr/>
            <a:r>
              <a:t>Activity 2: Review Rules of Engagement (RoE)</a:t>
            </a:r>
          </a:p>
          <a:p>
            <a:pPr/>
            <a:r>
              <a:t>Lab: Draft RoE and compliance checklist for fictional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4: Conclusion (30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Recap: Ethical vs Unethical hacking</a:t>
            </a:r>
          </a:p>
          <a:p>
            <a:pPr/>
            <a:r>
              <a:t>Discussion: Why organizations need ethical hackers</a:t>
            </a:r>
          </a:p>
          <a:p>
            <a:pPr/>
            <a:r>
              <a:t>Assignment: 1-page reflection on learning and intent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