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9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This file scored 58/73 with the security vendors the community scored it -211 as of September 23, 2024. It is safe to say that his file is malicious and is known as Flagpro used by a threat actor named BlackTech.</a:t>
            </a:r>
            <a:endParaRPr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93339" y="1841000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4"/>
          <p:cNvSpPr/>
          <p:nvPr/>
        </p:nvSpPr>
        <p:spPr>
          <a:xfrm>
            <a:off x="5288039" y="1578950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http://org.misecure.com/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13.107.4.50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287d612e29b71c90aa54947313810a25</a:t>
            </a:r>
            <a:endParaRPr sz="10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On-screen Show (16:9)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Roboto</vt:lpstr>
      <vt:lpstr>Arial</vt:lpstr>
      <vt:lpstr>Google Sans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Wayne Karlo San Diego</dc:creator>
  <cp:lastModifiedBy>Wayne Karlo</cp:lastModifiedBy>
  <cp:revision>1</cp:revision>
  <dcterms:modified xsi:type="dcterms:W3CDTF">2024-09-23T03:13:11Z</dcterms:modified>
</cp:coreProperties>
</file>