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87711" y="70597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Wireshark uses a GUI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uses a CLI (Command-Line Interface)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61;p13">
            <a:extLst>
              <a:ext uri="{FF2B5EF4-FFF2-40B4-BE49-F238E27FC236}">
                <a16:creationId xmlns:a16="http://schemas.microsoft.com/office/drawing/2014/main" id="{30CE5EF3-E12D-9697-803A-9B86B0E00BE3}"/>
              </a:ext>
            </a:extLst>
          </p:cNvPr>
          <p:cNvSpPr txBox="1"/>
          <p:nvPr/>
        </p:nvSpPr>
        <p:spPr>
          <a:xfrm>
            <a:off x="1084463" y="1547174"/>
            <a:ext cx="2777700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Filtering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61;p13">
            <a:extLst>
              <a:ext uri="{FF2B5EF4-FFF2-40B4-BE49-F238E27FC236}">
                <a16:creationId xmlns:a16="http://schemas.microsoft.com/office/drawing/2014/main" id="{4042CABE-7046-42BA-4E0C-0BDDE534B108}"/>
              </a:ext>
            </a:extLst>
          </p:cNvPr>
          <p:cNvSpPr txBox="1"/>
          <p:nvPr/>
        </p:nvSpPr>
        <p:spPr>
          <a:xfrm>
            <a:off x="4998288" y="1584793"/>
            <a:ext cx="27777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Lightweight uses less system resources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61;p13">
            <a:extLst>
              <a:ext uri="{FF2B5EF4-FFF2-40B4-BE49-F238E27FC236}">
                <a16:creationId xmlns:a16="http://schemas.microsoft.com/office/drawing/2014/main" id="{E3433A74-D8FA-669D-2202-393E974CA080}"/>
              </a:ext>
            </a:extLst>
          </p:cNvPr>
          <p:cNvSpPr txBox="1"/>
          <p:nvPr/>
        </p:nvSpPr>
        <p:spPr>
          <a:xfrm>
            <a:off x="1084463" y="1953649"/>
            <a:ext cx="2777700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more system resources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D9731942-1EAF-7572-6C39-A64290CC22B7}"/>
              </a:ext>
            </a:extLst>
          </p:cNvPr>
          <p:cNvSpPr txBox="1"/>
          <p:nvPr/>
        </p:nvSpPr>
        <p:spPr>
          <a:xfrm>
            <a:off x="3940200" y="2332953"/>
            <a:ext cx="1070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are network protocol analyzers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62;p13">
            <a:extLst>
              <a:ext uri="{FF2B5EF4-FFF2-40B4-BE49-F238E27FC236}">
                <a16:creationId xmlns:a16="http://schemas.microsoft.com/office/drawing/2014/main" id="{27E91B73-927C-94BC-ACFF-9C20C000C137}"/>
              </a:ext>
            </a:extLst>
          </p:cNvPr>
          <p:cNvSpPr txBox="1"/>
          <p:nvPr/>
        </p:nvSpPr>
        <p:spPr>
          <a:xfrm>
            <a:off x="3940200" y="3121263"/>
            <a:ext cx="1070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have filters for specific protocols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Wayne Karlo San Diego</dc:creator>
  <cp:lastModifiedBy>Wayne Karlo</cp:lastModifiedBy>
  <cp:revision>1</cp:revision>
  <dcterms:modified xsi:type="dcterms:W3CDTF">2024-09-23T03:44:15Z</dcterms:modified>
</cp:coreProperties>
</file>