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6F1F-1DA7-481F-89E6-3B830B49D5E4}" type="datetimeFigureOut">
              <a:rPr lang="en-MY" smtClean="0"/>
              <a:t>25/10/2018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256-F02C-4971-999F-0BE2BF237B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18817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6F1F-1DA7-481F-89E6-3B830B49D5E4}" type="datetimeFigureOut">
              <a:rPr lang="en-MY" smtClean="0"/>
              <a:t>25/10/2018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256-F02C-4971-999F-0BE2BF237B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57878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6F1F-1DA7-481F-89E6-3B830B49D5E4}" type="datetimeFigureOut">
              <a:rPr lang="en-MY" smtClean="0"/>
              <a:t>25/10/2018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256-F02C-4971-999F-0BE2BF237B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08009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6F1F-1DA7-481F-89E6-3B830B49D5E4}" type="datetimeFigureOut">
              <a:rPr lang="en-MY" smtClean="0"/>
              <a:t>25/10/2018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256-F02C-4971-999F-0BE2BF237B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76547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6F1F-1DA7-481F-89E6-3B830B49D5E4}" type="datetimeFigureOut">
              <a:rPr lang="en-MY" smtClean="0"/>
              <a:t>25/10/2018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256-F02C-4971-999F-0BE2BF237B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8479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6F1F-1DA7-481F-89E6-3B830B49D5E4}" type="datetimeFigureOut">
              <a:rPr lang="en-MY" smtClean="0"/>
              <a:t>25/10/2018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256-F02C-4971-999F-0BE2BF237B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2859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6F1F-1DA7-481F-89E6-3B830B49D5E4}" type="datetimeFigureOut">
              <a:rPr lang="en-MY" smtClean="0"/>
              <a:t>25/10/2018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256-F02C-4971-999F-0BE2BF237B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26680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6F1F-1DA7-481F-89E6-3B830B49D5E4}" type="datetimeFigureOut">
              <a:rPr lang="en-MY" smtClean="0"/>
              <a:t>25/10/2018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256-F02C-4971-999F-0BE2BF237B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12337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6F1F-1DA7-481F-89E6-3B830B49D5E4}" type="datetimeFigureOut">
              <a:rPr lang="en-MY" smtClean="0"/>
              <a:t>25/10/2018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256-F02C-4971-999F-0BE2BF237B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38330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6F1F-1DA7-481F-89E6-3B830B49D5E4}" type="datetimeFigureOut">
              <a:rPr lang="en-MY" smtClean="0"/>
              <a:t>25/10/2018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256-F02C-4971-999F-0BE2BF237B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1517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6F1F-1DA7-481F-89E6-3B830B49D5E4}" type="datetimeFigureOut">
              <a:rPr lang="en-MY" smtClean="0"/>
              <a:t>25/10/2018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256-F02C-4971-999F-0BE2BF237B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71575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76F1F-1DA7-481F-89E6-3B830B49D5E4}" type="datetimeFigureOut">
              <a:rPr lang="en-MY" smtClean="0"/>
              <a:t>25/10/2018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93256-F02C-4971-999F-0BE2BF237B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3563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42121" y="2945041"/>
            <a:ext cx="8617518" cy="10898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6" name="Straight Connector 5"/>
          <p:cNvCxnSpPr/>
          <p:nvPr/>
        </p:nvCxnSpPr>
        <p:spPr>
          <a:xfrm>
            <a:off x="2922775" y="2945041"/>
            <a:ext cx="0" cy="10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42120" y="2945041"/>
            <a:ext cx="1078345" cy="10898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MY" sz="4400" dirty="0" smtClean="0">
                <a:latin typeface="Bookman Old Style" panose="02050604050505020204" pitchFamily="18" charset="0"/>
              </a:rPr>
              <a:t>P</a:t>
            </a:r>
            <a:endParaRPr lang="en-MY" sz="2800" dirty="0">
              <a:latin typeface="Bookman Old Style" panose="020506040505050202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001120" y="2945041"/>
            <a:ext cx="0" cy="10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20465" y="2945041"/>
            <a:ext cx="1078345" cy="10898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MY" sz="4400" dirty="0" smtClean="0">
                <a:latin typeface="Bookman Old Style" panose="02050604050505020204" pitchFamily="18" charset="0"/>
              </a:rPr>
              <a:t>A</a:t>
            </a:r>
            <a:endParaRPr lang="en-MY" sz="2800" dirty="0">
              <a:latin typeface="Bookman Old Style" panose="020506040505050202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078310" y="2945041"/>
            <a:ext cx="0" cy="10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97655" y="2945041"/>
            <a:ext cx="1078345" cy="10898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MY" sz="4400" dirty="0" smtClean="0">
                <a:latin typeface="Bookman Old Style" panose="02050604050505020204" pitchFamily="18" charset="0"/>
              </a:rPr>
              <a:t>S</a:t>
            </a:r>
            <a:endParaRPr lang="en-MY" sz="2800" dirty="0">
              <a:latin typeface="Bookman Old Style" panose="02050604050505020204" pitchFamily="18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6153189" y="2945041"/>
            <a:ext cx="0" cy="10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72534" y="2945041"/>
            <a:ext cx="1078345" cy="10898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MY" sz="4400" dirty="0" smtClean="0">
                <a:latin typeface="Bookman Old Style" panose="02050604050505020204" pitchFamily="18" charset="0"/>
              </a:rPr>
              <a:t>S</a:t>
            </a:r>
            <a:endParaRPr lang="en-MY" sz="2800" dirty="0">
              <a:latin typeface="Bookman Old Style" panose="02050604050505020204" pitchFamily="18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7231534" y="2945041"/>
            <a:ext cx="0" cy="10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50879" y="2945041"/>
            <a:ext cx="1078345" cy="10898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MY" sz="4400" dirty="0" smtClean="0">
                <a:latin typeface="Bookman Old Style" panose="02050604050505020204" pitchFamily="18" charset="0"/>
              </a:rPr>
              <a:t>P</a:t>
            </a:r>
            <a:endParaRPr lang="en-MY" sz="2800" dirty="0">
              <a:latin typeface="Bookman Old Style" panose="02050604050505020204" pitchFamily="18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8308724" y="2945041"/>
            <a:ext cx="0" cy="10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28069" y="2945041"/>
            <a:ext cx="1078345" cy="10898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MY" sz="4400" dirty="0" smtClean="0">
                <a:latin typeface="Bookman Old Style" panose="02050604050505020204" pitchFamily="18" charset="0"/>
              </a:rPr>
              <a:t>O</a:t>
            </a:r>
            <a:endParaRPr lang="en-MY" sz="2800" dirty="0">
              <a:latin typeface="Bookman Old Style" panose="02050604050505020204" pitchFamily="18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9383603" y="2945041"/>
            <a:ext cx="0" cy="10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302948" y="2945041"/>
            <a:ext cx="1078345" cy="10898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MY" sz="4400" dirty="0">
                <a:latin typeface="Bookman Old Style" panose="02050604050505020204" pitchFamily="18" charset="0"/>
              </a:rPr>
              <a:t>R</a:t>
            </a:r>
            <a:endParaRPr lang="en-MY" sz="2800" dirty="0">
              <a:latin typeface="Bookman Old Style" panose="02050604050505020204" pitchFamily="18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0461948" y="2945041"/>
            <a:ext cx="0" cy="10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381293" y="2945041"/>
            <a:ext cx="1078345" cy="10898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MY" sz="4400" dirty="0" smtClean="0">
                <a:latin typeface="Bookman Old Style" panose="02050604050505020204" pitchFamily="18" charset="0"/>
              </a:rPr>
              <a:t>T</a:t>
            </a:r>
            <a:endParaRPr lang="en-MY" sz="2800" dirty="0">
              <a:latin typeface="Bookman Old Style" panose="02050604050505020204" pitchFamily="18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9889903" y="3906982"/>
            <a:ext cx="464305" cy="8589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021690" y="4765966"/>
            <a:ext cx="770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endParaRPr lang="en-MY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563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42121" y="2945041"/>
            <a:ext cx="8617518" cy="10898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5" name="Straight Connector 4"/>
          <p:cNvCxnSpPr/>
          <p:nvPr/>
        </p:nvCxnSpPr>
        <p:spPr>
          <a:xfrm>
            <a:off x="2922775" y="2945041"/>
            <a:ext cx="0" cy="10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42120" y="2945041"/>
            <a:ext cx="1078345" cy="10898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MY" sz="4400" dirty="0" smtClean="0">
                <a:latin typeface="Bookman Old Style" panose="02050604050505020204" pitchFamily="18" charset="0"/>
              </a:rPr>
              <a:t>C1</a:t>
            </a:r>
            <a:endParaRPr lang="en-MY" sz="2800" dirty="0">
              <a:latin typeface="Bookman Old Style" panose="020506040505050202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001120" y="2945041"/>
            <a:ext cx="0" cy="10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20465" y="2945041"/>
            <a:ext cx="1078345" cy="10898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MY" sz="4400" dirty="0" smtClean="0">
                <a:latin typeface="Bookman Old Style" panose="02050604050505020204" pitchFamily="18" charset="0"/>
              </a:rPr>
              <a:t>C2</a:t>
            </a:r>
            <a:endParaRPr lang="en-MY" sz="2800" dirty="0">
              <a:latin typeface="Bookman Old Style" panose="020506040505050202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078310" y="2945041"/>
            <a:ext cx="0" cy="10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97655" y="2945041"/>
            <a:ext cx="1078345" cy="10898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MY" sz="4400" dirty="0" smtClean="0">
                <a:latin typeface="Bookman Old Style" panose="02050604050505020204" pitchFamily="18" charset="0"/>
              </a:rPr>
              <a:t>C3</a:t>
            </a:r>
            <a:endParaRPr lang="en-MY" sz="2800" dirty="0">
              <a:latin typeface="Bookman Old Style" panose="02050604050505020204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153189" y="2945041"/>
            <a:ext cx="0" cy="10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72534" y="2945041"/>
            <a:ext cx="1078345" cy="10898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MY" sz="4400" dirty="0" smtClean="0">
                <a:latin typeface="Bookman Old Style" panose="02050604050505020204" pitchFamily="18" charset="0"/>
              </a:rPr>
              <a:t>C4</a:t>
            </a:r>
            <a:endParaRPr lang="en-MY" sz="2800" dirty="0">
              <a:latin typeface="Bookman Old Style" panose="020506040505050202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231534" y="2945041"/>
            <a:ext cx="0" cy="10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50879" y="2945041"/>
            <a:ext cx="1078345" cy="10898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MY" sz="4400" dirty="0" smtClean="0">
                <a:latin typeface="Bookman Old Style" panose="02050604050505020204" pitchFamily="18" charset="0"/>
              </a:rPr>
              <a:t>C5</a:t>
            </a:r>
            <a:endParaRPr lang="en-MY" sz="2800" dirty="0">
              <a:latin typeface="Bookman Old Style" panose="020506040505050202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8308724" y="2945041"/>
            <a:ext cx="0" cy="10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228069" y="2945041"/>
            <a:ext cx="1078345" cy="10898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MY" sz="4400" dirty="0" smtClean="0">
                <a:latin typeface="Bookman Old Style" panose="02050604050505020204" pitchFamily="18" charset="0"/>
              </a:rPr>
              <a:t>C6</a:t>
            </a:r>
            <a:endParaRPr lang="en-MY" sz="2800" dirty="0">
              <a:latin typeface="Bookman Old Style" panose="02050604050505020204" pitchFamily="18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9383603" y="2945041"/>
            <a:ext cx="0" cy="10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302948" y="2945041"/>
            <a:ext cx="1078345" cy="10898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MY" sz="4400" dirty="0" smtClean="0">
                <a:latin typeface="Bookman Old Style" panose="02050604050505020204" pitchFamily="18" charset="0"/>
              </a:rPr>
              <a:t>C7</a:t>
            </a:r>
            <a:endParaRPr lang="en-MY" sz="2800" dirty="0">
              <a:latin typeface="Bookman Old Style" panose="02050604050505020204" pitchFamily="18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61948" y="2945041"/>
            <a:ext cx="0" cy="10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381293" y="2945041"/>
            <a:ext cx="1078345" cy="10898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MY" sz="4400" smtClean="0">
                <a:latin typeface="Bookman Old Style" panose="02050604050505020204" pitchFamily="18" charset="0"/>
              </a:rPr>
              <a:t>C8</a:t>
            </a:r>
            <a:endParaRPr lang="en-MY" sz="2800" dirty="0">
              <a:latin typeface="Bookman Old Style" panose="02050604050505020204" pitchFamily="18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9889903" y="3906982"/>
            <a:ext cx="464305" cy="8589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021690" y="4765966"/>
            <a:ext cx="770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endParaRPr lang="en-MY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590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42121" y="2945041"/>
            <a:ext cx="8617518" cy="10898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5" name="Straight Connector 4"/>
          <p:cNvCxnSpPr/>
          <p:nvPr/>
        </p:nvCxnSpPr>
        <p:spPr>
          <a:xfrm>
            <a:off x="2922775" y="2945041"/>
            <a:ext cx="0" cy="10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42120" y="2945041"/>
            <a:ext cx="1078345" cy="10898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MY" sz="4400" dirty="0" smtClean="0">
                <a:latin typeface="Bookman Old Style" panose="02050604050505020204" pitchFamily="18" charset="0"/>
              </a:rPr>
              <a:t>C1</a:t>
            </a:r>
            <a:endParaRPr lang="en-MY" sz="2800" dirty="0">
              <a:latin typeface="Bookman Old Style" panose="020506040505050202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001120" y="2945041"/>
            <a:ext cx="0" cy="10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20465" y="2945041"/>
            <a:ext cx="1078345" cy="10898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MY" sz="4400" dirty="0" smtClean="0">
                <a:latin typeface="Bookman Old Style" panose="02050604050505020204" pitchFamily="18" charset="0"/>
              </a:rPr>
              <a:t>C2</a:t>
            </a:r>
            <a:endParaRPr lang="en-MY" sz="2800" dirty="0">
              <a:latin typeface="Bookman Old Style" panose="020506040505050202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078310" y="2945041"/>
            <a:ext cx="0" cy="10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97655" y="2945041"/>
            <a:ext cx="1078345" cy="10898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MY" sz="4400" dirty="0" smtClean="0">
                <a:latin typeface="Bookman Old Style" panose="02050604050505020204" pitchFamily="18" charset="0"/>
              </a:rPr>
              <a:t>C3</a:t>
            </a:r>
            <a:endParaRPr lang="en-MY" sz="2800" dirty="0">
              <a:latin typeface="Bookman Old Style" panose="02050604050505020204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153189" y="2945041"/>
            <a:ext cx="0" cy="10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72534" y="2945041"/>
            <a:ext cx="1078345" cy="10898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MY" sz="4400" dirty="0" smtClean="0">
                <a:latin typeface="Bookman Old Style" panose="02050604050505020204" pitchFamily="18" charset="0"/>
              </a:rPr>
              <a:t>C4</a:t>
            </a:r>
            <a:endParaRPr lang="en-MY" sz="2800" dirty="0">
              <a:latin typeface="Bookman Old Style" panose="020506040505050202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231534" y="2945041"/>
            <a:ext cx="0" cy="10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50879" y="2945041"/>
            <a:ext cx="1078345" cy="10898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MY" sz="4400" dirty="0" smtClean="0">
                <a:latin typeface="Bookman Old Style" panose="02050604050505020204" pitchFamily="18" charset="0"/>
              </a:rPr>
              <a:t>C5</a:t>
            </a:r>
            <a:endParaRPr lang="en-MY" sz="2800" dirty="0">
              <a:latin typeface="Bookman Old Style" panose="020506040505050202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8308724" y="2945041"/>
            <a:ext cx="0" cy="10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228069" y="2945041"/>
            <a:ext cx="1078345" cy="10898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MY" sz="4400" dirty="0" smtClean="0">
                <a:latin typeface="Bookman Old Style" panose="02050604050505020204" pitchFamily="18" charset="0"/>
              </a:rPr>
              <a:t>C6</a:t>
            </a:r>
            <a:endParaRPr lang="en-MY" sz="2800" dirty="0">
              <a:latin typeface="Bookman Old Style" panose="02050604050505020204" pitchFamily="18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9383603" y="2945041"/>
            <a:ext cx="0" cy="10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302948" y="2945041"/>
            <a:ext cx="1078345" cy="10898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MY" sz="4400" dirty="0" smtClean="0">
                <a:latin typeface="Bookman Old Style" panose="02050604050505020204" pitchFamily="18" charset="0"/>
              </a:rPr>
              <a:t>C7</a:t>
            </a:r>
            <a:endParaRPr lang="en-MY" sz="2800" dirty="0">
              <a:latin typeface="Bookman Old Style" panose="02050604050505020204" pitchFamily="18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61948" y="2945041"/>
            <a:ext cx="0" cy="10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381293" y="2945041"/>
            <a:ext cx="1078345" cy="10898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MY" sz="4400" dirty="0" smtClean="0">
                <a:latin typeface="Bookman Old Style" panose="02050604050505020204" pitchFamily="18" charset="0"/>
              </a:rPr>
              <a:t>C8</a:t>
            </a:r>
            <a:endParaRPr lang="en-MY" sz="2800" dirty="0">
              <a:latin typeface="Bookman Old Style" panose="02050604050505020204" pitchFamily="18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9889903" y="3906982"/>
            <a:ext cx="464305" cy="8589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021690" y="4765966"/>
            <a:ext cx="768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Tail</a:t>
            </a:r>
            <a:endParaRPr lang="en-MY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091378" y="3906982"/>
            <a:ext cx="374513" cy="8589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90279" y="4765966"/>
            <a:ext cx="1002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endParaRPr lang="en-MY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144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 rot="16200000">
            <a:off x="1392040" y="2392611"/>
            <a:ext cx="6865752" cy="1909754"/>
            <a:chOff x="1842120" y="2945041"/>
            <a:chExt cx="8962057" cy="2492853"/>
          </a:xfrm>
        </p:grpSpPr>
        <p:sp>
          <p:nvSpPr>
            <p:cNvPr id="4" name="Rectangle 3"/>
            <p:cNvSpPr/>
            <p:nvPr/>
          </p:nvSpPr>
          <p:spPr>
            <a:xfrm>
              <a:off x="1842121" y="2945041"/>
              <a:ext cx="8617518" cy="1089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en-MY" sz="1400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2922775" y="2945041"/>
              <a:ext cx="0" cy="10898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842120" y="2945041"/>
              <a:ext cx="1078345" cy="1089890"/>
            </a:xfrm>
            <a:prstGeom prst="rect">
              <a:avLst/>
            </a:prstGeom>
            <a:noFill/>
          </p:spPr>
          <p:txBody>
            <a:bodyPr vert="eaVert" wrap="square" rtlCol="0" anchor="ctr">
              <a:noAutofit/>
            </a:bodyPr>
            <a:lstStyle/>
            <a:p>
              <a:pPr algn="ctr"/>
              <a:r>
                <a:rPr lang="en-MY" sz="3600" dirty="0" smtClean="0">
                  <a:latin typeface="Bookman Old Style" panose="02050604050505020204" pitchFamily="18" charset="0"/>
                </a:rPr>
                <a:t>M1</a:t>
              </a:r>
              <a:endParaRPr lang="en-MY" sz="2000" dirty="0">
                <a:latin typeface="Bookman Old Style" panose="02050604050505020204" pitchFamily="18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001120" y="2945041"/>
              <a:ext cx="0" cy="10898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920465" y="2945041"/>
              <a:ext cx="1078345" cy="1089890"/>
            </a:xfrm>
            <a:prstGeom prst="rect">
              <a:avLst/>
            </a:prstGeom>
            <a:noFill/>
          </p:spPr>
          <p:txBody>
            <a:bodyPr vert="eaVert" wrap="square" rtlCol="0" anchor="ctr">
              <a:noAutofit/>
            </a:bodyPr>
            <a:lstStyle/>
            <a:p>
              <a:pPr algn="ctr"/>
              <a:r>
                <a:rPr lang="en-MY" sz="3600" smtClean="0">
                  <a:latin typeface="Bookman Old Style" panose="02050604050505020204" pitchFamily="18" charset="0"/>
                </a:rPr>
                <a:t>M2</a:t>
              </a:r>
              <a:endParaRPr lang="en-MY" sz="2000" dirty="0">
                <a:latin typeface="Bookman Old Style" panose="02050604050505020204" pitchFamily="18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5078310" y="2945041"/>
              <a:ext cx="0" cy="10898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97655" y="2945041"/>
              <a:ext cx="1078345" cy="1089890"/>
            </a:xfrm>
            <a:prstGeom prst="rect">
              <a:avLst/>
            </a:prstGeom>
            <a:noFill/>
          </p:spPr>
          <p:txBody>
            <a:bodyPr vert="eaVert" wrap="square" rtlCol="0" anchor="ctr">
              <a:noAutofit/>
            </a:bodyPr>
            <a:lstStyle/>
            <a:p>
              <a:pPr algn="ctr"/>
              <a:r>
                <a:rPr lang="en-MY" sz="3600" smtClean="0">
                  <a:latin typeface="Bookman Old Style" panose="02050604050505020204" pitchFamily="18" charset="0"/>
                </a:rPr>
                <a:t>M3</a:t>
              </a:r>
              <a:endParaRPr lang="en-MY" sz="2000" dirty="0">
                <a:latin typeface="Bookman Old Style" panose="02050604050505020204" pitchFamily="18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6153189" y="2945041"/>
              <a:ext cx="0" cy="10898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072534" y="2945041"/>
              <a:ext cx="1078345" cy="1089890"/>
            </a:xfrm>
            <a:prstGeom prst="rect">
              <a:avLst/>
            </a:prstGeom>
            <a:noFill/>
          </p:spPr>
          <p:txBody>
            <a:bodyPr vert="eaVert" wrap="square" rtlCol="0" anchor="ctr">
              <a:noAutofit/>
            </a:bodyPr>
            <a:lstStyle/>
            <a:p>
              <a:pPr algn="ctr"/>
              <a:r>
                <a:rPr lang="en-MY" sz="3600" smtClean="0">
                  <a:latin typeface="Bookman Old Style" panose="02050604050505020204" pitchFamily="18" charset="0"/>
                </a:rPr>
                <a:t>M4</a:t>
              </a:r>
              <a:endParaRPr lang="en-MY" sz="2000" dirty="0">
                <a:latin typeface="Bookman Old Style" panose="02050604050505020204" pitchFamily="18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7231534" y="2945041"/>
              <a:ext cx="0" cy="10898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150879" y="2945041"/>
              <a:ext cx="1078345" cy="1089890"/>
            </a:xfrm>
            <a:prstGeom prst="rect">
              <a:avLst/>
            </a:prstGeom>
            <a:noFill/>
          </p:spPr>
          <p:txBody>
            <a:bodyPr vert="eaVert" wrap="square" rtlCol="0" anchor="ctr">
              <a:noAutofit/>
            </a:bodyPr>
            <a:lstStyle/>
            <a:p>
              <a:pPr algn="ctr"/>
              <a:r>
                <a:rPr lang="en-MY" sz="3600" smtClean="0">
                  <a:latin typeface="Bookman Old Style" panose="02050604050505020204" pitchFamily="18" charset="0"/>
                </a:rPr>
                <a:t>M5</a:t>
              </a:r>
              <a:endParaRPr lang="en-MY" sz="2000" dirty="0">
                <a:latin typeface="Bookman Old Style" panose="02050604050505020204" pitchFamily="18" charset="0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8308724" y="2945041"/>
              <a:ext cx="0" cy="10898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228069" y="2945041"/>
              <a:ext cx="1078345" cy="1089890"/>
            </a:xfrm>
            <a:prstGeom prst="rect">
              <a:avLst/>
            </a:prstGeom>
            <a:noFill/>
          </p:spPr>
          <p:txBody>
            <a:bodyPr vert="eaVert" wrap="square" rtlCol="0" anchor="ctr">
              <a:noAutofit/>
            </a:bodyPr>
            <a:lstStyle/>
            <a:p>
              <a:pPr algn="ctr"/>
              <a:r>
                <a:rPr lang="en-MY" sz="3600" smtClean="0">
                  <a:latin typeface="Bookman Old Style" panose="02050604050505020204" pitchFamily="18" charset="0"/>
                </a:rPr>
                <a:t>M6</a:t>
              </a:r>
              <a:endParaRPr lang="en-MY" sz="2000" dirty="0">
                <a:latin typeface="Bookman Old Style" panose="02050604050505020204" pitchFamily="18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9383603" y="2945041"/>
              <a:ext cx="0" cy="10898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8302948" y="2945041"/>
              <a:ext cx="1078345" cy="1089890"/>
            </a:xfrm>
            <a:prstGeom prst="rect">
              <a:avLst/>
            </a:prstGeom>
            <a:noFill/>
          </p:spPr>
          <p:txBody>
            <a:bodyPr vert="eaVert" wrap="square" rtlCol="0" anchor="ctr">
              <a:noAutofit/>
            </a:bodyPr>
            <a:lstStyle/>
            <a:p>
              <a:pPr algn="ctr"/>
              <a:r>
                <a:rPr lang="en-MY" sz="3600" smtClean="0">
                  <a:latin typeface="Bookman Old Style" panose="02050604050505020204" pitchFamily="18" charset="0"/>
                </a:rPr>
                <a:t>M7</a:t>
              </a:r>
              <a:endParaRPr lang="en-MY" sz="2000" dirty="0">
                <a:latin typeface="Bookman Old Style" panose="02050604050505020204" pitchFamily="18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10461948" y="2945041"/>
              <a:ext cx="0" cy="10898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9381293" y="2945041"/>
              <a:ext cx="1078345" cy="1089890"/>
            </a:xfrm>
            <a:prstGeom prst="rect">
              <a:avLst/>
            </a:prstGeom>
            <a:noFill/>
          </p:spPr>
          <p:txBody>
            <a:bodyPr vert="eaVert" wrap="square" rtlCol="0" anchor="ctr">
              <a:noAutofit/>
            </a:bodyPr>
            <a:lstStyle/>
            <a:p>
              <a:pPr algn="ctr"/>
              <a:r>
                <a:rPr lang="en-MY" sz="3600" smtClean="0">
                  <a:latin typeface="Bookman Old Style" panose="02050604050505020204" pitchFamily="18" charset="0"/>
                </a:rPr>
                <a:t>M8</a:t>
              </a:r>
              <a:endParaRPr lang="en-MY" sz="2000" dirty="0">
                <a:latin typeface="Bookman Old Style" panose="02050604050505020204" pitchFamily="18" charset="0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 flipV="1">
              <a:off x="9889903" y="3906982"/>
              <a:ext cx="464305" cy="85898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161377" y="4770572"/>
              <a:ext cx="642800" cy="66732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MY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Top</a:t>
              </a:r>
              <a:endParaRPr lang="en-MY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5721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42121" y="2945041"/>
            <a:ext cx="8617518" cy="10898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5" name="Straight Connector 4"/>
          <p:cNvCxnSpPr/>
          <p:nvPr/>
        </p:nvCxnSpPr>
        <p:spPr>
          <a:xfrm>
            <a:off x="2922775" y="2945041"/>
            <a:ext cx="0" cy="10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42120" y="2945041"/>
            <a:ext cx="1078345" cy="10898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MY" sz="4400" dirty="0" smtClean="0">
                <a:latin typeface="Bookman Old Style" panose="02050604050505020204" pitchFamily="18" charset="0"/>
              </a:rPr>
              <a:t>P1</a:t>
            </a:r>
            <a:endParaRPr lang="en-MY" sz="2800" dirty="0">
              <a:latin typeface="Bookman Old Style" panose="020506040505050202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001120" y="2945041"/>
            <a:ext cx="0" cy="10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20465" y="2945041"/>
            <a:ext cx="1078345" cy="10898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MY" sz="4400" dirty="0" smtClean="0">
                <a:latin typeface="Bookman Old Style" panose="02050604050505020204" pitchFamily="18" charset="0"/>
              </a:rPr>
              <a:t>P2</a:t>
            </a:r>
            <a:endParaRPr lang="en-MY" sz="2800" dirty="0">
              <a:latin typeface="Bookman Old Style" panose="020506040505050202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078310" y="2945041"/>
            <a:ext cx="0" cy="10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97655" y="2945041"/>
            <a:ext cx="1078345" cy="10898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MY" sz="4400" dirty="0" smtClean="0">
                <a:latin typeface="Bookman Old Style" panose="02050604050505020204" pitchFamily="18" charset="0"/>
              </a:rPr>
              <a:t>P3</a:t>
            </a:r>
            <a:endParaRPr lang="en-MY" sz="2800" dirty="0">
              <a:latin typeface="Bookman Old Style" panose="02050604050505020204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153189" y="2945041"/>
            <a:ext cx="0" cy="10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72534" y="2945041"/>
            <a:ext cx="1078345" cy="10898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MY" sz="4400" dirty="0" smtClean="0">
                <a:latin typeface="Bookman Old Style" panose="02050604050505020204" pitchFamily="18" charset="0"/>
              </a:rPr>
              <a:t>P4</a:t>
            </a:r>
            <a:endParaRPr lang="en-MY" sz="2800" dirty="0">
              <a:latin typeface="Bookman Old Style" panose="020506040505050202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231534" y="2945041"/>
            <a:ext cx="0" cy="10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50879" y="2945041"/>
            <a:ext cx="1078345" cy="10898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MY" sz="4400" dirty="0" smtClean="0">
                <a:latin typeface="Bookman Old Style" panose="02050604050505020204" pitchFamily="18" charset="0"/>
              </a:rPr>
              <a:t>P5</a:t>
            </a:r>
            <a:endParaRPr lang="en-MY" sz="2800" dirty="0">
              <a:latin typeface="Bookman Old Style" panose="020506040505050202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8308724" y="2945041"/>
            <a:ext cx="0" cy="10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228069" y="2945041"/>
            <a:ext cx="1078345" cy="10898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MY" sz="4400" dirty="0" smtClean="0">
                <a:latin typeface="Bookman Old Style" panose="02050604050505020204" pitchFamily="18" charset="0"/>
              </a:rPr>
              <a:t>P6</a:t>
            </a:r>
            <a:endParaRPr lang="en-MY" sz="2800" dirty="0">
              <a:latin typeface="Bookman Old Style" panose="02050604050505020204" pitchFamily="18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9383603" y="2945041"/>
            <a:ext cx="0" cy="10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302948" y="2945041"/>
            <a:ext cx="1078345" cy="10898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MY" sz="4400" dirty="0" smtClean="0">
                <a:latin typeface="Bookman Old Style" panose="02050604050505020204" pitchFamily="18" charset="0"/>
              </a:rPr>
              <a:t>P7</a:t>
            </a:r>
            <a:endParaRPr lang="en-MY" sz="2800" dirty="0">
              <a:latin typeface="Bookman Old Style" panose="02050604050505020204" pitchFamily="18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61948" y="2945041"/>
            <a:ext cx="0" cy="10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381293" y="2945041"/>
            <a:ext cx="1078345" cy="10898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MY" sz="4400" dirty="0" smtClean="0">
                <a:latin typeface="Bookman Old Style" panose="02050604050505020204" pitchFamily="18" charset="0"/>
              </a:rPr>
              <a:t>P8</a:t>
            </a:r>
            <a:endParaRPr lang="en-MY" sz="2800" dirty="0">
              <a:latin typeface="Bookman Old Style" panose="02050604050505020204" pitchFamily="18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9889903" y="3906982"/>
            <a:ext cx="464305" cy="8589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021690" y="4765966"/>
            <a:ext cx="770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endParaRPr lang="en-MY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839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842121" y="2945041"/>
            <a:ext cx="8617518" cy="10898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5" name="Straight Connector 24"/>
          <p:cNvCxnSpPr/>
          <p:nvPr/>
        </p:nvCxnSpPr>
        <p:spPr>
          <a:xfrm>
            <a:off x="2922775" y="2945041"/>
            <a:ext cx="0" cy="10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42120" y="2945041"/>
            <a:ext cx="1078345" cy="10898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MY" sz="4400" dirty="0" smtClean="0">
                <a:latin typeface="Bookman Old Style" panose="02050604050505020204" pitchFamily="18" charset="0"/>
              </a:rPr>
              <a:t>P1</a:t>
            </a:r>
            <a:endParaRPr lang="en-MY" sz="2800" dirty="0">
              <a:latin typeface="Bookman Old Style" panose="02050604050505020204" pitchFamily="18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4001120" y="2945041"/>
            <a:ext cx="0" cy="10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920465" y="2945041"/>
            <a:ext cx="1078345" cy="10898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MY" sz="4400" dirty="0" smtClean="0">
                <a:latin typeface="Bookman Old Style" panose="02050604050505020204" pitchFamily="18" charset="0"/>
              </a:rPr>
              <a:t>P2</a:t>
            </a:r>
            <a:endParaRPr lang="en-MY" sz="2800" dirty="0">
              <a:latin typeface="Bookman Old Style" panose="02050604050505020204" pitchFamily="18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5078310" y="2945041"/>
            <a:ext cx="0" cy="10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97655" y="2945041"/>
            <a:ext cx="1078345" cy="10898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MY" sz="4400" dirty="0" smtClean="0">
                <a:latin typeface="Bookman Old Style" panose="02050604050505020204" pitchFamily="18" charset="0"/>
              </a:rPr>
              <a:t>P3</a:t>
            </a:r>
            <a:endParaRPr lang="en-MY" sz="2800" dirty="0">
              <a:latin typeface="Bookman Old Style" panose="02050604050505020204" pitchFamily="18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6153189" y="2945041"/>
            <a:ext cx="0" cy="10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072534" y="2945041"/>
            <a:ext cx="1078345" cy="10898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MY" sz="4400" dirty="0" smtClean="0">
                <a:latin typeface="Bookman Old Style" panose="02050604050505020204" pitchFamily="18" charset="0"/>
              </a:rPr>
              <a:t>P4</a:t>
            </a:r>
            <a:endParaRPr lang="en-MY" sz="2800" dirty="0">
              <a:latin typeface="Bookman Old Style" panose="02050604050505020204" pitchFamily="18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7231534" y="2945041"/>
            <a:ext cx="0" cy="10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50879" y="2945041"/>
            <a:ext cx="1078345" cy="10898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MY" sz="4400" dirty="0" smtClean="0">
                <a:latin typeface="Bookman Old Style" panose="02050604050505020204" pitchFamily="18" charset="0"/>
              </a:rPr>
              <a:t>P5</a:t>
            </a:r>
            <a:endParaRPr lang="en-MY" sz="2800" dirty="0">
              <a:latin typeface="Bookman Old Style" panose="02050604050505020204" pitchFamily="18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8308724" y="2945041"/>
            <a:ext cx="0" cy="10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228069" y="2945041"/>
            <a:ext cx="1078345" cy="10898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MY" sz="4400" dirty="0" smtClean="0">
                <a:latin typeface="Bookman Old Style" panose="02050604050505020204" pitchFamily="18" charset="0"/>
              </a:rPr>
              <a:t>P6</a:t>
            </a:r>
            <a:endParaRPr lang="en-MY" sz="2800" dirty="0">
              <a:latin typeface="Bookman Old Style" panose="02050604050505020204" pitchFamily="18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9383603" y="2945041"/>
            <a:ext cx="0" cy="10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302948" y="2945041"/>
            <a:ext cx="1078345" cy="10898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MY" sz="4400" dirty="0" smtClean="0">
                <a:latin typeface="Bookman Old Style" panose="02050604050505020204" pitchFamily="18" charset="0"/>
              </a:rPr>
              <a:t>P7</a:t>
            </a:r>
            <a:endParaRPr lang="en-MY" sz="2800" dirty="0">
              <a:latin typeface="Bookman Old Style" panose="02050604050505020204" pitchFamily="18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10461948" y="2945041"/>
            <a:ext cx="0" cy="1089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381293" y="2945041"/>
            <a:ext cx="1078345" cy="10898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MY" sz="4400" dirty="0" smtClean="0">
                <a:latin typeface="Bookman Old Style" panose="02050604050505020204" pitchFamily="18" charset="0"/>
              </a:rPr>
              <a:t>P8</a:t>
            </a:r>
            <a:endParaRPr lang="en-MY" sz="2800" dirty="0">
              <a:latin typeface="Bookman Old Style" panose="02050604050505020204" pitchFamily="18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9889903" y="3906982"/>
            <a:ext cx="464305" cy="8589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021690" y="4765966"/>
            <a:ext cx="768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Tail</a:t>
            </a:r>
            <a:endParaRPr lang="en-MY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2091378" y="3906982"/>
            <a:ext cx="374513" cy="8589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590279" y="4765966"/>
            <a:ext cx="1002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endParaRPr lang="en-MY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277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56</Words>
  <Application>Microsoft Office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Bookman Old Style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Wayne Ng</dc:creator>
  <cp:lastModifiedBy>Wayne Ng</cp:lastModifiedBy>
  <cp:revision>17</cp:revision>
  <dcterms:created xsi:type="dcterms:W3CDTF">2018-10-24T14:17:12Z</dcterms:created>
  <dcterms:modified xsi:type="dcterms:W3CDTF">2018-10-25T16:57:35Z</dcterms:modified>
</cp:coreProperties>
</file>