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8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78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80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65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7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5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6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23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33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51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15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6F1F-1DA7-481F-89E6-3B830B49D5E4}" type="datetimeFigureOut">
              <a:rPr lang="en-MY" smtClean="0"/>
              <a:t>26/10/2018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563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A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S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S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O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>
                <a:latin typeface="Bookman Old Style" panose="02050604050505020204" pitchFamily="18" charset="0"/>
              </a:rPr>
              <a:t>R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6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smtClean="0">
                <a:latin typeface="Bookman Old Style" panose="02050604050505020204" pitchFamily="18" charset="0"/>
              </a:rPr>
              <a:t>C8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6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91378" y="3906982"/>
            <a:ext cx="374513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0279" y="476596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1392040" y="2392611"/>
            <a:ext cx="6865752" cy="1909754"/>
            <a:chOff x="1842120" y="2945041"/>
            <a:chExt cx="8962057" cy="2492853"/>
          </a:xfrm>
        </p:grpSpPr>
        <p:sp>
          <p:nvSpPr>
            <p:cNvPr id="4" name="Rectangle 3"/>
            <p:cNvSpPr/>
            <p:nvPr/>
          </p:nvSpPr>
          <p:spPr>
            <a:xfrm>
              <a:off x="1842121" y="2945041"/>
              <a:ext cx="8617518" cy="1089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MY" sz="14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922775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42120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dirty="0" smtClean="0">
                  <a:latin typeface="Bookman Old Style" panose="02050604050505020204" pitchFamily="18" charset="0"/>
                </a:rPr>
                <a:t>M1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01120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20465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M2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78310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7655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M3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53189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72534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M4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231534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50879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M5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308724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28069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M6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383603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02948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M7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461948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381293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M8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9889903" y="3906982"/>
              <a:ext cx="464305" cy="8589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161377" y="4770572"/>
              <a:ext cx="642800" cy="66732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MY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2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3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21690" y="4765966"/>
            <a:ext cx="76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91378" y="3906982"/>
            <a:ext cx="374513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0279" y="476596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4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6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91378" y="3906982"/>
            <a:ext cx="374513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0279" y="476596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8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19</cp:revision>
  <dcterms:created xsi:type="dcterms:W3CDTF">2018-10-24T14:17:12Z</dcterms:created>
  <dcterms:modified xsi:type="dcterms:W3CDTF">2018-10-26T06:47:42Z</dcterms:modified>
</cp:coreProperties>
</file>