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FC59-C1D1-4D44-BA96-3728DF42ACA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3F65-E84D-4828-8424-18803489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19443" y="526941"/>
            <a:ext cx="6478062" cy="5190469"/>
            <a:chOff x="1542528" y="929898"/>
            <a:chExt cx="5106244" cy="4171050"/>
          </a:xfrm>
        </p:grpSpPr>
        <p:sp>
          <p:nvSpPr>
            <p:cNvPr id="5" name="Oval 4"/>
            <p:cNvSpPr/>
            <p:nvPr/>
          </p:nvSpPr>
          <p:spPr>
            <a:xfrm>
              <a:off x="4633993" y="929898"/>
              <a:ext cx="2014779" cy="173581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Register Details</a:t>
              </a:r>
              <a:endParaRPr lang="en-US" sz="2400" b="1" dirty="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1673817" y="1952786"/>
              <a:ext cx="805912" cy="929899"/>
            </a:xfrm>
            <a:prstGeom prst="smileyF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>
              <a:off x="2076773" y="2882685"/>
              <a:ext cx="15498" cy="8679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92271" y="3750590"/>
              <a:ext cx="247973" cy="7284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797803" y="3750590"/>
              <a:ext cx="278970" cy="7284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76773" y="3084164"/>
              <a:ext cx="247973" cy="7284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782305" y="3084164"/>
              <a:ext cx="278970" cy="7284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053166" y="1952786"/>
              <a:ext cx="1580827" cy="7129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633993" y="3084164"/>
              <a:ext cx="2014779" cy="173581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Perform</a:t>
              </a:r>
            </a:p>
            <a:p>
              <a:pPr algn="ctr"/>
              <a:r>
                <a:rPr lang="en-US" sz="2400" b="1" dirty="0" smtClean="0"/>
                <a:t>Login</a:t>
              </a:r>
              <a:endParaRPr lang="en-US" sz="2400" b="1" dirty="0"/>
            </a:p>
          </p:txBody>
        </p:sp>
        <p:cxnSp>
          <p:nvCxnSpPr>
            <p:cNvPr id="21" name="Straight Connector 20"/>
            <p:cNvCxnSpPr>
              <a:endCxn id="20" idx="2"/>
            </p:cNvCxnSpPr>
            <p:nvPr/>
          </p:nvCxnSpPr>
          <p:spPr>
            <a:xfrm>
              <a:off x="3036376" y="3084164"/>
              <a:ext cx="1597617" cy="867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42528" y="4680489"/>
              <a:ext cx="1259097" cy="420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Customer</a:t>
              </a:r>
              <a:endParaRPr lang="en-US" sz="28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1019" y="234050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Use Case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63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5640" y="774915"/>
            <a:ext cx="1456842" cy="170481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9865" y="1255362"/>
            <a:ext cx="1193369" cy="74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3"/>
            <a:endCxn id="4" idx="2"/>
          </p:cNvCxnSpPr>
          <p:nvPr/>
        </p:nvCxnSpPr>
        <p:spPr>
          <a:xfrm>
            <a:off x="2433234" y="1627322"/>
            <a:ext cx="85240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85640" y="2820693"/>
            <a:ext cx="1890794" cy="2045777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RegistrationModule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39864" y="3471621"/>
            <a:ext cx="1193369" cy="74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3"/>
            <a:endCxn id="11" idx="2"/>
          </p:cNvCxnSpPr>
          <p:nvPr/>
        </p:nvCxnSpPr>
        <p:spPr>
          <a:xfrm>
            <a:off x="2433233" y="3843581"/>
            <a:ext cx="852407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</p:cNvCxnSpPr>
          <p:nvPr/>
        </p:nvCxnSpPr>
        <p:spPr>
          <a:xfrm>
            <a:off x="4231037" y="4866470"/>
            <a:ext cx="0" cy="10228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3394129" y="5889358"/>
            <a:ext cx="2076773" cy="6974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00421" y="5656881"/>
            <a:ext cx="650929" cy="1201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43580" y="5889358"/>
            <a:ext cx="0" cy="697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24787" y="19992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Oval 27">
            <a:hlinkClick r:id="rId3" action="ppaction://hlinksldjump"/>
          </p:cNvPr>
          <p:cNvSpPr/>
          <p:nvPr/>
        </p:nvSpPr>
        <p:spPr>
          <a:xfrm>
            <a:off x="8694545" y="1255361"/>
            <a:ext cx="1348351" cy="13948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81243" y="1580825"/>
            <a:ext cx="1193369" cy="743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28" idx="2"/>
          </p:cNvCxnSpPr>
          <p:nvPr/>
        </p:nvCxnSpPr>
        <p:spPr>
          <a:xfrm>
            <a:off x="8074612" y="1952785"/>
            <a:ext cx="619933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4"/>
            <a:endCxn id="32" idx="0"/>
          </p:cNvCxnSpPr>
          <p:nvPr/>
        </p:nvCxnSpPr>
        <p:spPr>
          <a:xfrm>
            <a:off x="9368721" y="2650210"/>
            <a:ext cx="7750" cy="10228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hlinkClick r:id="rId2" action="ppaction://hlinksldjump"/>
          </p:cNvPr>
          <p:cNvSpPr/>
          <p:nvPr/>
        </p:nvSpPr>
        <p:spPr>
          <a:xfrm>
            <a:off x="8338084" y="3673098"/>
            <a:ext cx="2076773" cy="6974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244376" y="3440621"/>
            <a:ext cx="650929" cy="1201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8787535" y="3673098"/>
            <a:ext cx="0" cy="697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Oval 43">
            <a:hlinkClick r:id="rId4" action="ppaction://hlinksldjump"/>
          </p:cNvPr>
          <p:cNvSpPr/>
          <p:nvPr/>
        </p:nvSpPr>
        <p:spPr>
          <a:xfrm>
            <a:off x="10298618" y="1232109"/>
            <a:ext cx="1348351" cy="13948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46" name="Elbow Connector 45"/>
          <p:cNvCxnSpPr>
            <a:stCxn id="29" idx="0"/>
            <a:endCxn id="44" idx="0"/>
          </p:cNvCxnSpPr>
          <p:nvPr/>
        </p:nvCxnSpPr>
        <p:spPr>
          <a:xfrm rot="5400000" flipH="1" flipV="1">
            <a:off x="9051003" y="-340966"/>
            <a:ext cx="348716" cy="3494866"/>
          </a:xfrm>
          <a:prstGeom prst="bentConnector3">
            <a:avLst>
              <a:gd name="adj1" fmla="val 1655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244376" y="4021809"/>
            <a:ext cx="14025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44" idx="4"/>
          </p:cNvCxnSpPr>
          <p:nvPr/>
        </p:nvCxnSpPr>
        <p:spPr>
          <a:xfrm rot="16200000" flipV="1">
            <a:off x="10612457" y="2987296"/>
            <a:ext cx="1394851" cy="6741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84882" y="263471"/>
            <a:ext cx="5439905" cy="236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39864" y="39008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81006" y="2712207"/>
            <a:ext cx="5439905" cy="40295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235988" y="283882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17772" y="286722"/>
            <a:ext cx="5439905" cy="43550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72754" y="41333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39360" y="4895187"/>
            <a:ext cx="451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Flow Diagram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446608" y="114152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90331" y="335538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277345" y="5058976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43522" y="149856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539468" y="296146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382881" y="522106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77129" y="280624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</a:p>
          <a:p>
            <a:r>
              <a:rPr lang="en-US" sz="1200" dirty="0" smtClean="0"/>
              <a:t>detail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24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9763" y="1131373"/>
            <a:ext cx="7439186" cy="5346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1925" y="3128072"/>
            <a:ext cx="3334718" cy="498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1925" y="3804830"/>
            <a:ext cx="3334718" cy="498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1925" y="4481588"/>
            <a:ext cx="3334718" cy="498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4129" y="322627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4783" y="3934027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4783" y="4559123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6671" y="2384194"/>
            <a:ext cx="192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Registration</a:t>
            </a:r>
            <a:endParaRPr lang="en-US" sz="2800" dirty="0"/>
          </a:p>
        </p:txBody>
      </p: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10197885" y="4726983"/>
            <a:ext cx="1472339" cy="162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Back to DFD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019" y="234050"/>
            <a:ext cx="425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Registration Form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54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9763" y="1162373"/>
            <a:ext cx="7439186" cy="5346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6671" y="2415194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60537"/>
              </p:ext>
            </p:extLst>
          </p:nvPr>
        </p:nvGraphicFramePr>
        <p:xfrm>
          <a:off x="2884404" y="3121903"/>
          <a:ext cx="602712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09040"/>
                <a:gridCol w="2009040"/>
                <a:gridCol w="2009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012222222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013333333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014444444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10197885" y="4726983"/>
            <a:ext cx="1472339" cy="162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Back to DFD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4" name="Oval 13">
            <a:hlinkClick r:id="rId3" action="ppaction://hlinksldjump"/>
          </p:cNvPr>
          <p:cNvSpPr/>
          <p:nvPr/>
        </p:nvSpPr>
        <p:spPr>
          <a:xfrm>
            <a:off x="10197884" y="2818108"/>
            <a:ext cx="1472339" cy="162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View</a:t>
            </a: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ERD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117" y="151242"/>
            <a:ext cx="2537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View Page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2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2996" y="2929180"/>
            <a:ext cx="1890793" cy="8834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Customer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123268" y="1286359"/>
            <a:ext cx="1983783" cy="1441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6010760" y="1128793"/>
            <a:ext cx="1983783" cy="1441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217045" y="4225870"/>
            <a:ext cx="1983783" cy="14413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Contact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93789" y="3549112"/>
            <a:ext cx="1131377" cy="805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3"/>
          </p:cNvCxnSpPr>
          <p:nvPr/>
        </p:nvCxnSpPr>
        <p:spPr>
          <a:xfrm flipV="1">
            <a:off x="5997844" y="2359056"/>
            <a:ext cx="303434" cy="5701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5"/>
          </p:cNvCxnSpPr>
          <p:nvPr/>
        </p:nvCxnSpPr>
        <p:spPr>
          <a:xfrm flipH="1" flipV="1">
            <a:off x="3816533" y="2516622"/>
            <a:ext cx="786463" cy="6236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hlinkClick r:id="rId2" action="ppaction://hlinksldjump"/>
          </p:cNvPr>
          <p:cNvSpPr/>
          <p:nvPr/>
        </p:nvSpPr>
        <p:spPr>
          <a:xfrm>
            <a:off x="10197885" y="4726983"/>
            <a:ext cx="1472339" cy="162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Back to DFD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7" name="Oval 16">
            <a:hlinkClick r:id="rId3" action="ppaction://hlinksldjump"/>
          </p:cNvPr>
          <p:cNvSpPr/>
          <p:nvPr/>
        </p:nvSpPr>
        <p:spPr>
          <a:xfrm>
            <a:off x="10197884" y="2818108"/>
            <a:ext cx="1472339" cy="162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View</a:t>
            </a: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Table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019" y="234050"/>
            <a:ext cx="5406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ERD (In your database)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44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SEGi Pg</dc:creator>
  <cp:lastModifiedBy>SEGi Pg</cp:lastModifiedBy>
  <cp:revision>14</cp:revision>
  <dcterms:created xsi:type="dcterms:W3CDTF">2016-02-29T01:46:17Z</dcterms:created>
  <dcterms:modified xsi:type="dcterms:W3CDTF">2018-01-17T08:40:59Z</dcterms:modified>
</cp:coreProperties>
</file>