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15/1/2019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433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15/1/2019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0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15/1/2019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6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15/1/2019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622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15/1/2019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9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15/1/2019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249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15/1/2019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05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15/1/2019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145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15/1/2019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146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15/1/2019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60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15/1/2019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528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E3C9-07A2-4588-973A-FCDD4FB55356}" type="datetimeFigureOut">
              <a:rPr lang="en-MY" smtClean="0"/>
              <a:t>15/1/2019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0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854" y="266933"/>
            <a:ext cx="5419778" cy="8751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102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188995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12379"/>
              </p:ext>
            </p:extLst>
          </p:nvPr>
        </p:nvGraphicFramePr>
        <p:xfrm>
          <a:off x="467893" y="268981"/>
          <a:ext cx="2837065" cy="1158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Account Management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487211" y="701789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Register Details</a:t>
            </a:r>
          </a:p>
        </p:txBody>
      </p:sp>
      <p:cxnSp>
        <p:nvCxnSpPr>
          <p:cNvPr id="11" name="Straight Connector 10"/>
          <p:cNvCxnSpPr>
            <a:stCxn id="1026" idx="3"/>
            <a:endCxn id="9" idx="2"/>
          </p:cNvCxnSpPr>
          <p:nvPr/>
        </p:nvCxnSpPr>
        <p:spPr>
          <a:xfrm flipV="1">
            <a:off x="2641601" y="1032755"/>
            <a:ext cx="1845610" cy="253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41882" y="2029614"/>
            <a:ext cx="2336800" cy="5319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Perform Login</a:t>
            </a:r>
          </a:p>
        </p:txBody>
      </p:sp>
      <p:sp>
        <p:nvSpPr>
          <p:cNvPr id="15" name="Oval 14"/>
          <p:cNvSpPr/>
          <p:nvPr/>
        </p:nvSpPr>
        <p:spPr>
          <a:xfrm>
            <a:off x="5006107" y="3030168"/>
            <a:ext cx="2355470" cy="6445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View Account Details</a:t>
            </a:r>
          </a:p>
        </p:txBody>
      </p:sp>
      <p:sp>
        <p:nvSpPr>
          <p:cNvPr id="16" name="Oval 15"/>
          <p:cNvSpPr/>
          <p:nvPr/>
        </p:nvSpPr>
        <p:spPr>
          <a:xfrm>
            <a:off x="5068230" y="4250861"/>
            <a:ext cx="2336800" cy="7826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Edit Account Details</a:t>
            </a:r>
          </a:p>
        </p:txBody>
      </p:sp>
      <p:pic>
        <p:nvPicPr>
          <p:cNvPr id="17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1" r="33059"/>
          <a:stretch/>
        </p:blipFill>
        <p:spPr bwMode="auto">
          <a:xfrm>
            <a:off x="9668965" y="266933"/>
            <a:ext cx="166624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>
            <a:stCxn id="1026" idx="3"/>
            <a:endCxn id="14" idx="2"/>
          </p:cNvCxnSpPr>
          <p:nvPr/>
        </p:nvCxnSpPr>
        <p:spPr>
          <a:xfrm flipV="1">
            <a:off x="2641601" y="2295565"/>
            <a:ext cx="2300281" cy="1275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26" idx="3"/>
            <a:endCxn id="15" idx="2"/>
          </p:cNvCxnSpPr>
          <p:nvPr/>
        </p:nvCxnSpPr>
        <p:spPr>
          <a:xfrm flipV="1">
            <a:off x="2641601" y="3352423"/>
            <a:ext cx="2364506" cy="218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26" idx="3"/>
            <a:endCxn id="16" idx="2"/>
          </p:cNvCxnSpPr>
          <p:nvPr/>
        </p:nvCxnSpPr>
        <p:spPr>
          <a:xfrm>
            <a:off x="2641601" y="3571115"/>
            <a:ext cx="2426629" cy="1071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1"/>
            <a:endCxn id="14" idx="6"/>
          </p:cNvCxnSpPr>
          <p:nvPr/>
        </p:nvCxnSpPr>
        <p:spPr>
          <a:xfrm flipH="1">
            <a:off x="7278682" y="1948096"/>
            <a:ext cx="2390283" cy="347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1"/>
            <a:endCxn id="15" idx="6"/>
          </p:cNvCxnSpPr>
          <p:nvPr/>
        </p:nvCxnSpPr>
        <p:spPr>
          <a:xfrm flipH="1">
            <a:off x="7361577" y="1948096"/>
            <a:ext cx="2307388" cy="14043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1"/>
            <a:endCxn id="16" idx="6"/>
          </p:cNvCxnSpPr>
          <p:nvPr/>
        </p:nvCxnSpPr>
        <p:spPr>
          <a:xfrm flipH="1">
            <a:off x="7405030" y="1948096"/>
            <a:ext cx="2263935" cy="2694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61163"/>
              </p:ext>
            </p:extLst>
          </p:nvPr>
        </p:nvGraphicFramePr>
        <p:xfrm>
          <a:off x="1230860" y="5054541"/>
          <a:ext cx="1146810" cy="7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4061"/>
              </p:ext>
            </p:extLst>
          </p:nvPr>
        </p:nvGraphicFramePr>
        <p:xfrm>
          <a:off x="9468056" y="3297365"/>
          <a:ext cx="2061903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190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43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pic>
        <p:nvPicPr>
          <p:cNvPr id="42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0" r="32131"/>
          <a:stretch/>
        </p:blipFill>
        <p:spPr bwMode="auto">
          <a:xfrm>
            <a:off x="9516565" y="4978527"/>
            <a:ext cx="181864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5830"/>
              </p:ext>
            </p:extLst>
          </p:nvPr>
        </p:nvGraphicFramePr>
        <p:xfrm>
          <a:off x="9857658" y="8102799"/>
          <a:ext cx="1146810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168650" y="5841534"/>
            <a:ext cx="2730186" cy="7373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Add New Staff Account</a:t>
            </a:r>
          </a:p>
        </p:txBody>
      </p:sp>
      <p:cxnSp>
        <p:nvCxnSpPr>
          <p:cNvPr id="48" name="Straight Arrow Connector 47"/>
          <p:cNvCxnSpPr>
            <a:stCxn id="9" idx="4"/>
            <a:endCxn id="14" idx="0"/>
          </p:cNvCxnSpPr>
          <p:nvPr/>
        </p:nvCxnSpPr>
        <p:spPr>
          <a:xfrm>
            <a:off x="5655611" y="1363720"/>
            <a:ext cx="454671" cy="66589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84958"/>
              </p:ext>
            </p:extLst>
          </p:nvPr>
        </p:nvGraphicFramePr>
        <p:xfrm>
          <a:off x="5866899" y="1498254"/>
          <a:ext cx="1184639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9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Myriad Pro" panose="020B0503030403020204" pitchFamily="34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Myriad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52" name="Straight Connector 51"/>
          <p:cNvCxnSpPr>
            <a:stCxn id="42" idx="1"/>
            <a:endCxn id="44" idx="6"/>
          </p:cNvCxnSpPr>
          <p:nvPr/>
        </p:nvCxnSpPr>
        <p:spPr>
          <a:xfrm flipH="1" flipV="1">
            <a:off x="7898836" y="6210210"/>
            <a:ext cx="1617729" cy="449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124206" y="6705652"/>
            <a:ext cx="2730186" cy="7373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Remove Staff Account</a:t>
            </a:r>
          </a:p>
        </p:txBody>
      </p:sp>
      <p:sp>
        <p:nvSpPr>
          <p:cNvPr id="100" name="Oval 99"/>
          <p:cNvSpPr/>
          <p:nvPr/>
        </p:nvSpPr>
        <p:spPr>
          <a:xfrm>
            <a:off x="5147173" y="7569770"/>
            <a:ext cx="2730186" cy="7373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View Staff Account</a:t>
            </a:r>
          </a:p>
        </p:txBody>
      </p:sp>
      <p:cxnSp>
        <p:nvCxnSpPr>
          <p:cNvPr id="101" name="Straight Connector 100"/>
          <p:cNvCxnSpPr>
            <a:stCxn id="42" idx="1"/>
            <a:endCxn id="99" idx="6"/>
          </p:cNvCxnSpPr>
          <p:nvPr/>
        </p:nvCxnSpPr>
        <p:spPr>
          <a:xfrm flipH="1">
            <a:off x="7854392" y="6659690"/>
            <a:ext cx="1662173" cy="414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2" idx="1"/>
            <a:endCxn id="100" idx="6"/>
          </p:cNvCxnSpPr>
          <p:nvPr/>
        </p:nvCxnSpPr>
        <p:spPr>
          <a:xfrm flipH="1">
            <a:off x="7877359" y="6659690"/>
            <a:ext cx="1639206" cy="1278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2" idx="1"/>
            <a:endCxn id="14" idx="6"/>
          </p:cNvCxnSpPr>
          <p:nvPr/>
        </p:nvCxnSpPr>
        <p:spPr>
          <a:xfrm flipH="1" flipV="1">
            <a:off x="7278682" y="2295565"/>
            <a:ext cx="2237883" cy="43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2" idx="1"/>
            <a:endCxn id="15" idx="6"/>
          </p:cNvCxnSpPr>
          <p:nvPr/>
        </p:nvCxnSpPr>
        <p:spPr>
          <a:xfrm flipH="1" flipV="1">
            <a:off x="7361577" y="3352423"/>
            <a:ext cx="2154988" cy="330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2" idx="1"/>
            <a:endCxn id="16" idx="6"/>
          </p:cNvCxnSpPr>
          <p:nvPr/>
        </p:nvCxnSpPr>
        <p:spPr>
          <a:xfrm flipH="1" flipV="1">
            <a:off x="7405030" y="4642175"/>
            <a:ext cx="2111535" cy="2017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5" idx="4"/>
            <a:endCxn id="16" idx="0"/>
          </p:cNvCxnSpPr>
          <p:nvPr/>
        </p:nvCxnSpPr>
        <p:spPr>
          <a:xfrm>
            <a:off x="6183842" y="3674677"/>
            <a:ext cx="52788" cy="57618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48796"/>
              </p:ext>
            </p:extLst>
          </p:nvPr>
        </p:nvGraphicFramePr>
        <p:xfrm>
          <a:off x="6280083" y="3879417"/>
          <a:ext cx="1184639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9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Myriad Pro" panose="020B0503030403020204" pitchFamily="34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Myriad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66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Ng</dc:creator>
  <cp:lastModifiedBy>Wayne Ng</cp:lastModifiedBy>
  <cp:revision>24</cp:revision>
  <dcterms:created xsi:type="dcterms:W3CDTF">2019-01-15T02:51:48Z</dcterms:created>
  <dcterms:modified xsi:type="dcterms:W3CDTF">2019-01-15T03:33:29Z</dcterms:modified>
</cp:coreProperties>
</file>