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30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38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54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7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542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800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613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559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743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722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536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2630-6A76-433A-BC05-D771DF3C461A}" type="datetimeFigureOut">
              <a:rPr lang="en-MY" smtClean="0"/>
              <a:t>26/02/2019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1D4C-6987-40AA-A1F7-3685AF3DB2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11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283" y="3203412"/>
            <a:ext cx="9144000" cy="2387600"/>
          </a:xfrm>
        </p:spPr>
        <p:txBody>
          <a:bodyPr/>
          <a:lstStyle/>
          <a:p>
            <a:r>
              <a:rPr lang="en-US" dirty="0" smtClean="0"/>
              <a:t>Wireframes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283" y="5683087"/>
            <a:ext cx="9144000" cy="1655762"/>
          </a:xfrm>
        </p:spPr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Shahidh</a:t>
            </a:r>
            <a:r>
              <a:rPr lang="en-US" dirty="0" smtClean="0"/>
              <a:t> Mohammad </a:t>
            </a:r>
            <a:r>
              <a:rPr lang="en-US" dirty="0" err="1" smtClean="0"/>
              <a:t>Khaidir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99" y="533400"/>
            <a:ext cx="5336464" cy="40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Missing Pages</a:t>
            </a:r>
            <a:endParaRPr lang="en-MY" b="1" dirty="0"/>
          </a:p>
        </p:txBody>
      </p:sp>
      <p:sp>
        <p:nvSpPr>
          <p:cNvPr id="4" name="AutoShape 2" descr="Image result for wireframe flow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3469"/>
          <a:stretch/>
        </p:blipFill>
        <p:spPr>
          <a:xfrm>
            <a:off x="2784585" y="1690688"/>
            <a:ext cx="3644790" cy="3895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9375" y="248438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?</a:t>
            </a:r>
            <a:endParaRPr lang="en-MY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Navigation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3" y="2116357"/>
            <a:ext cx="5548467" cy="3480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103" y="2189191"/>
            <a:ext cx="4824684" cy="27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Navigation</a:t>
            </a:r>
            <a:endParaRPr lang="en-MY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85" y="4847404"/>
            <a:ext cx="3028950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713" y="2459911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85" y="2459912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541" y="2459911"/>
            <a:ext cx="3257561" cy="2167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901" y="4847404"/>
            <a:ext cx="2933700" cy="156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91541" y="5628454"/>
            <a:ext cx="287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LOGO = Home Button</a:t>
            </a:r>
            <a:endParaRPr lang="en-MY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945821" y="5372259"/>
            <a:ext cx="1403131" cy="232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 for Today</a:t>
            </a:r>
            <a:endParaRPr lang="en-MY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0127"/>
            <a:ext cx="8924597" cy="557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Wireframes</vt:lpstr>
      <vt:lpstr>Missing Pages</vt:lpstr>
      <vt:lpstr>Navigation</vt:lpstr>
      <vt:lpstr>Navigation</vt:lpstr>
      <vt:lpstr>Task for Today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</dc:title>
  <dc:creator>SEGi Pg</dc:creator>
  <cp:lastModifiedBy>SEGi Pg</cp:lastModifiedBy>
  <cp:revision>3</cp:revision>
  <dcterms:created xsi:type="dcterms:W3CDTF">2019-02-26T01:11:27Z</dcterms:created>
  <dcterms:modified xsi:type="dcterms:W3CDTF">2019-02-26T01:27:14Z</dcterms:modified>
</cp:coreProperties>
</file>