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776A-716C-4340-B8FE-E7109BEF2A54}" type="datetimeFigureOut">
              <a:rPr lang="en-MY" smtClean="0"/>
              <a:t>19/1/2019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BD00-28F8-4F92-B3ED-1926EC71E8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112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776A-716C-4340-B8FE-E7109BEF2A54}" type="datetimeFigureOut">
              <a:rPr lang="en-MY" smtClean="0"/>
              <a:t>19/1/2019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BD00-28F8-4F92-B3ED-1926EC71E8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366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776A-716C-4340-B8FE-E7109BEF2A54}" type="datetimeFigureOut">
              <a:rPr lang="en-MY" smtClean="0"/>
              <a:t>19/1/2019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BD00-28F8-4F92-B3ED-1926EC71E8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523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776A-716C-4340-B8FE-E7109BEF2A54}" type="datetimeFigureOut">
              <a:rPr lang="en-MY" smtClean="0"/>
              <a:t>19/1/2019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BD00-28F8-4F92-B3ED-1926EC71E8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829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776A-716C-4340-B8FE-E7109BEF2A54}" type="datetimeFigureOut">
              <a:rPr lang="en-MY" smtClean="0"/>
              <a:t>19/1/2019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BD00-28F8-4F92-B3ED-1926EC71E8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869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776A-716C-4340-B8FE-E7109BEF2A54}" type="datetimeFigureOut">
              <a:rPr lang="en-MY" smtClean="0"/>
              <a:t>19/1/2019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BD00-28F8-4F92-B3ED-1926EC71E8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42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776A-716C-4340-B8FE-E7109BEF2A54}" type="datetimeFigureOut">
              <a:rPr lang="en-MY" smtClean="0"/>
              <a:t>19/1/2019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BD00-28F8-4F92-B3ED-1926EC71E8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505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776A-716C-4340-B8FE-E7109BEF2A54}" type="datetimeFigureOut">
              <a:rPr lang="en-MY" smtClean="0"/>
              <a:t>19/1/2019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BD00-28F8-4F92-B3ED-1926EC71E8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384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776A-716C-4340-B8FE-E7109BEF2A54}" type="datetimeFigureOut">
              <a:rPr lang="en-MY" smtClean="0"/>
              <a:t>19/1/2019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BD00-28F8-4F92-B3ED-1926EC71E8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367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776A-716C-4340-B8FE-E7109BEF2A54}" type="datetimeFigureOut">
              <a:rPr lang="en-MY" smtClean="0"/>
              <a:t>19/1/2019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BD00-28F8-4F92-B3ED-1926EC71E8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636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776A-716C-4340-B8FE-E7109BEF2A54}" type="datetimeFigureOut">
              <a:rPr lang="en-MY" smtClean="0"/>
              <a:t>19/1/2019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BD00-28F8-4F92-B3ED-1926EC71E8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6185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9776A-716C-4340-B8FE-E7109BEF2A54}" type="datetimeFigureOut">
              <a:rPr lang="en-MY" smtClean="0"/>
              <a:t>19/1/2019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6BD00-28F8-4F92-B3ED-1926EC71E8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5295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07394" y="2618131"/>
            <a:ext cx="1314698" cy="1304494"/>
            <a:chOff x="1182696" y="2569416"/>
            <a:chExt cx="1580167" cy="15727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2696" y="2569416"/>
              <a:ext cx="1580167" cy="157278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400364" y="3155407"/>
              <a:ext cx="1315228" cy="445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 User</a:t>
              </a:r>
              <a:endParaRPr lang="en-MY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983" y="5860655"/>
            <a:ext cx="1680188" cy="524767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709107" y="2264995"/>
            <a:ext cx="2398072" cy="2047665"/>
            <a:chOff x="4435347" y="2249032"/>
            <a:chExt cx="3332137" cy="2681205"/>
          </a:xfrm>
        </p:grpSpPr>
        <p:grpSp>
          <p:nvGrpSpPr>
            <p:cNvPr id="15" name="Group 14"/>
            <p:cNvGrpSpPr/>
            <p:nvPr/>
          </p:nvGrpSpPr>
          <p:grpSpPr>
            <a:xfrm>
              <a:off x="4435347" y="2249032"/>
              <a:ext cx="3332137" cy="2681205"/>
              <a:chOff x="4435347" y="2249032"/>
              <a:chExt cx="3332137" cy="2681205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35347" y="2249032"/>
                <a:ext cx="3332137" cy="2681205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4670820" y="3336144"/>
                <a:ext cx="2861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Cloth Selling System</a:t>
                </a:r>
                <a:endParaRPr lang="en-MY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4980537" y="2280114"/>
              <a:ext cx="2241755" cy="4836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MY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MY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594194" y="2618131"/>
            <a:ext cx="1314698" cy="1304494"/>
            <a:chOff x="1182696" y="2569416"/>
            <a:chExt cx="1580167" cy="157278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2696" y="2569416"/>
              <a:ext cx="1580167" cy="157278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447635" y="2988422"/>
              <a:ext cx="1315228" cy="779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Admin / Staff</a:t>
              </a:r>
              <a:endParaRPr lang="en-MY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596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Wayne Ng</dc:creator>
  <cp:lastModifiedBy>Wayne Ng</cp:lastModifiedBy>
  <cp:revision>7</cp:revision>
  <dcterms:created xsi:type="dcterms:W3CDTF">2019-01-19T14:51:12Z</dcterms:created>
  <dcterms:modified xsi:type="dcterms:W3CDTF">2019-01-19T14:57:29Z</dcterms:modified>
</cp:coreProperties>
</file>