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6" r:id="rId7"/>
    <p:sldId id="265" r:id="rId8"/>
    <p:sldId id="267" r:id="rId9"/>
    <p:sldId id="268" r:id="rId10"/>
    <p:sldId id="263" r:id="rId11"/>
    <p:sldId id="259" r:id="rId12"/>
    <p:sldId id="261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7757-ACAD-4E40-9644-7C6EDC54C1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BBC5-6F15-4A4F-8680-18EA5CFD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9775" y="1640221"/>
            <a:ext cx="6817895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 Designs</a:t>
            </a:r>
            <a:br>
              <a:rPr lang="en-US" dirty="0" smtClean="0"/>
            </a:br>
            <a:r>
              <a:rPr lang="en-US" dirty="0" smtClean="0"/>
              <a:t>using Wireframes</a:t>
            </a:r>
            <a:br>
              <a:rPr lang="en-US" dirty="0" smtClean="0"/>
            </a:br>
            <a:r>
              <a:rPr lang="en-US" sz="4000" i="1" dirty="0" smtClean="0"/>
              <a:t>(</a:t>
            </a:r>
            <a:r>
              <a:rPr lang="en-US" sz="4000" i="1" dirty="0" smtClean="0"/>
              <a:t>Flow of Systems)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9775" y="4119896"/>
            <a:ext cx="6817895" cy="1655762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Shahidh</a:t>
            </a:r>
            <a:r>
              <a:rPr lang="en-US" dirty="0" smtClean="0"/>
              <a:t> Mohammad </a:t>
            </a:r>
            <a:r>
              <a:rPr lang="en-US" dirty="0" err="1" smtClean="0"/>
              <a:t>Khaidir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54" t="-312" r="9007" b="312"/>
          <a:stretch/>
        </p:blipFill>
        <p:spPr>
          <a:xfrm>
            <a:off x="145381" y="889082"/>
            <a:ext cx="5693945" cy="5142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16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2386430"/>
            <a:ext cx="10515600" cy="1325563"/>
          </a:xfrm>
        </p:spPr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96" y="1898898"/>
            <a:ext cx="2438400" cy="24384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3914274" y="1812758"/>
            <a:ext cx="721894" cy="83418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4275221" y="2646947"/>
            <a:ext cx="0" cy="67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914275" y="3320716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5221" y="3320716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914274" y="2829342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75220" y="2829342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96589" y="2983832"/>
            <a:ext cx="2342148" cy="16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6589" y="2646947"/>
            <a:ext cx="1685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record </a:t>
            </a:r>
          </a:p>
          <a:p>
            <a:r>
              <a:rPr lang="en-US" dirty="0" smtClean="0"/>
              <a:t>From database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1482" y="38884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96590" y="3787115"/>
            <a:ext cx="2342147" cy="3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7454" y="3463949"/>
            <a:ext cx="175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Retrieve current </a:t>
            </a:r>
          </a:p>
          <a:p>
            <a:r>
              <a:rPr lang="en-US" dirty="0" smtClean="0"/>
              <a:t>existing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- 1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38523"/>
              </p:ext>
            </p:extLst>
          </p:nvPr>
        </p:nvGraphicFramePr>
        <p:xfrm>
          <a:off x="3567345" y="3043766"/>
          <a:ext cx="46051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6713507" y="34628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6713507" y="382480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6713507" y="41867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3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- 2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67345" y="3043766"/>
          <a:ext cx="46051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6713507" y="34628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6713507" y="382480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6713507" y="41867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14850" y="3486150"/>
            <a:ext cx="2800350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 you want to delete?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9720" y="3553342"/>
            <a:ext cx="343358" cy="3873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930379" y="4448104"/>
            <a:ext cx="899733" cy="340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80070" y="4440582"/>
            <a:ext cx="899733" cy="340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01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- 3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67345" y="3043766"/>
          <a:ext cx="46051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6713507" y="34628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6713507" y="382480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6713507" y="41867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14850" y="3486150"/>
            <a:ext cx="2800350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deleted the record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9720" y="3553342"/>
            <a:ext cx="343358" cy="3873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433074" y="4448104"/>
            <a:ext cx="899733" cy="340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0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2386430"/>
            <a:ext cx="10515600" cy="1325563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96" y="1610142"/>
            <a:ext cx="2438400" cy="2438400"/>
          </a:xfrm>
          <a:prstGeom prst="rect">
            <a:avLst/>
          </a:prstGeom>
        </p:spPr>
      </p:pic>
      <p:sp>
        <p:nvSpPr>
          <p:cNvPr id="4" name="Smiley Face 3"/>
          <p:cNvSpPr/>
          <p:nvPr/>
        </p:nvSpPr>
        <p:spPr>
          <a:xfrm>
            <a:off x="3914274" y="1812758"/>
            <a:ext cx="721894" cy="83418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4275221" y="2646947"/>
            <a:ext cx="0" cy="67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14275" y="3320716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75221" y="3320716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14274" y="2829342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5220" y="2829342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11482" y="38884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96590" y="2904800"/>
            <a:ext cx="2342147" cy="3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7454" y="2581634"/>
            <a:ext cx="175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Retrieve current </a:t>
            </a:r>
          </a:p>
          <a:p>
            <a:r>
              <a:rPr lang="en-US" dirty="0" smtClean="0"/>
              <a:t>existing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60455"/>
              </p:ext>
            </p:extLst>
          </p:nvPr>
        </p:nvGraphicFramePr>
        <p:xfrm>
          <a:off x="3581859" y="3493709"/>
          <a:ext cx="46051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03921" y="3134911"/>
            <a:ext cx="2324100" cy="199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3699" y="3079717"/>
            <a:ext cx="75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Search</a:t>
            </a:r>
            <a:endParaRPr lang="en-US" sz="1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6859572" y="3059117"/>
            <a:ext cx="284600" cy="3483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938298" y="3107614"/>
            <a:ext cx="163706" cy="251348"/>
            <a:chOff x="10317640" y="2365829"/>
            <a:chExt cx="480989" cy="768429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10445523" y="2689174"/>
              <a:ext cx="119063" cy="18165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0450286" y="2365829"/>
              <a:ext cx="348343" cy="420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8353413">
              <a:off x="10206593" y="2913538"/>
              <a:ext cx="331767" cy="10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6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97485"/>
              </p:ext>
            </p:extLst>
          </p:nvPr>
        </p:nvGraphicFramePr>
        <p:xfrm>
          <a:off x="3581859" y="4188505"/>
          <a:ext cx="4605105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255041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255041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255041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255041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03921" y="3134911"/>
            <a:ext cx="2324100" cy="199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3699" y="3079717"/>
            <a:ext cx="75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Search</a:t>
            </a:r>
            <a:endParaRPr lang="en-US" sz="1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6859572" y="3059117"/>
            <a:ext cx="284600" cy="3483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938298" y="3107614"/>
            <a:ext cx="163706" cy="251348"/>
            <a:chOff x="10317640" y="2365829"/>
            <a:chExt cx="480989" cy="768429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10445523" y="2689174"/>
              <a:ext cx="119063" cy="18165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0450286" y="2365829"/>
              <a:ext cx="348343" cy="420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8353413">
              <a:off x="10206593" y="2913538"/>
              <a:ext cx="331767" cy="10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67481" y="3701631"/>
            <a:ext cx="644329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3699" y="3363077"/>
            <a:ext cx="62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Filter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93698" y="3646437"/>
            <a:ext cx="608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Age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27051" y="3701631"/>
            <a:ext cx="644329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15168" y="3646437"/>
            <a:ext cx="67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</a:t>
            </a:r>
            <a:r>
              <a:rPr lang="en-US" sz="1200" dirty="0" err="1" smtClean="0"/>
              <a:t>Dept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343388" y="3675390"/>
            <a:ext cx="644329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70389" y="3607355"/>
            <a:ext cx="835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Gender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648199" y="3701631"/>
            <a:ext cx="161027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685849" y="3735573"/>
            <a:ext cx="85725" cy="93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06866" y="3701631"/>
            <a:ext cx="161027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244516" y="3735573"/>
            <a:ext cx="85725" cy="93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26560" y="3672215"/>
            <a:ext cx="161027" cy="161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7864210" y="3706157"/>
            <a:ext cx="85725" cy="93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2386430"/>
            <a:ext cx="10515600" cy="1325563"/>
          </a:xfrm>
        </p:spPr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96" y="1610142"/>
            <a:ext cx="2438400" cy="2438400"/>
          </a:xfrm>
          <a:prstGeom prst="rect">
            <a:avLst/>
          </a:prstGeom>
        </p:spPr>
      </p:pic>
      <p:sp>
        <p:nvSpPr>
          <p:cNvPr id="6" name="Smiley Face 5"/>
          <p:cNvSpPr/>
          <p:nvPr/>
        </p:nvSpPr>
        <p:spPr>
          <a:xfrm>
            <a:off x="3914274" y="1812758"/>
            <a:ext cx="721894" cy="83418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>
            <a:off x="4275221" y="2646947"/>
            <a:ext cx="0" cy="67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914275" y="3320716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75221" y="3320716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14274" y="2829342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75220" y="2829342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96589" y="2983832"/>
            <a:ext cx="2342148" cy="16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6589" y="2646947"/>
            <a:ext cx="1725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Inserting record </a:t>
            </a:r>
          </a:p>
          <a:p>
            <a:r>
              <a:rPr lang="en-US" dirty="0" smtClean="0"/>
              <a:t>into database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1482" y="38884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44121" y="1860620"/>
            <a:ext cx="6111175" cy="4670068"/>
            <a:chOff x="249264" y="1875134"/>
            <a:chExt cx="6111175" cy="4670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8868"/>
            <a:stretch/>
          </p:blipFill>
          <p:spPr>
            <a:xfrm>
              <a:off x="249264" y="1875134"/>
              <a:ext cx="6111175" cy="467006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04852" y="2789694"/>
              <a:ext cx="910687" cy="278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6511" y="2789694"/>
              <a:ext cx="895834" cy="278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8377" y="278969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Username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96530" y="2807380"/>
              <a:ext cx="876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Password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72860" y="3157513"/>
              <a:ext cx="899733" cy="3409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6996" y="3983223"/>
              <a:ext cx="4619228" cy="1146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Advertisement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6995" y="5231562"/>
              <a:ext cx="2430148" cy="781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Articles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More Articles &gt;&gt;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6043" y="5239181"/>
              <a:ext cx="2100181" cy="7817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Product Images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 smtClean="0"/>
                <a:t>More Products &gt;&gt;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6995" y="3576192"/>
              <a:ext cx="1524727" cy="29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Buy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64246" y="3573612"/>
              <a:ext cx="1524727" cy="29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Sell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497" y="3579706"/>
              <a:ext cx="1524727" cy="29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Find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2373" y="4353770"/>
              <a:ext cx="449451" cy="4270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782305" y="4494508"/>
              <a:ext cx="2306668" cy="1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79358" y="4608556"/>
              <a:ext cx="2306668" cy="1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79358" y="4722604"/>
              <a:ext cx="2306668" cy="1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3411852" y="3142999"/>
            <a:ext cx="931548" cy="34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 Products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396001" y="3141177"/>
            <a:ext cx="931548" cy="34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Edit Products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361799" y="3142548"/>
            <a:ext cx="931548" cy="34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Delete Products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6326668" y="3129736"/>
            <a:ext cx="931548" cy="3409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Products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08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- 1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44121" y="1860620"/>
            <a:ext cx="6111175" cy="4670068"/>
            <a:chOff x="2644121" y="1860620"/>
            <a:chExt cx="6111175" cy="4670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8868"/>
            <a:stretch/>
          </p:blipFill>
          <p:spPr>
            <a:xfrm>
              <a:off x="2644121" y="1860620"/>
              <a:ext cx="6111175" cy="4670068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5392174" y="5581399"/>
              <a:ext cx="899733" cy="3409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97944" y="2931884"/>
              <a:ext cx="711200" cy="8128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685" y="3813019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Upload Pic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09144" y="3860158"/>
              <a:ext cx="144689" cy="182719"/>
              <a:chOff x="1553029" y="2257753"/>
              <a:chExt cx="972457" cy="108053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553029" y="2257753"/>
                <a:ext cx="972457" cy="108053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1768376" y="2553089"/>
                <a:ext cx="566057" cy="489857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638675" y="348307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Name: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38674" y="368221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Last Name: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127" y="386592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Address: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127" y="4297469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Contact No: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2939" y="3512282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62939" y="3760588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65861" y="4007116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2651" y="4332687"/>
              <a:ext cx="809731" cy="211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34122" y="3126912"/>
              <a:ext cx="1206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Registration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- 2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44121" y="1860620"/>
            <a:ext cx="6111175" cy="4670068"/>
            <a:chOff x="2644121" y="1860620"/>
            <a:chExt cx="6111175" cy="4670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8868"/>
            <a:stretch/>
          </p:blipFill>
          <p:spPr>
            <a:xfrm>
              <a:off x="2644121" y="1860620"/>
              <a:ext cx="6111175" cy="4670068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5392174" y="5581399"/>
              <a:ext cx="899733" cy="3409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Register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97944" y="2931884"/>
              <a:ext cx="711200" cy="8128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685" y="3813019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Upload Pic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09144" y="3860158"/>
              <a:ext cx="144689" cy="182719"/>
              <a:chOff x="1553029" y="2257753"/>
              <a:chExt cx="972457" cy="108053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553029" y="2257753"/>
                <a:ext cx="972457" cy="108053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1768376" y="2553089"/>
                <a:ext cx="566057" cy="489857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638675" y="348307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Name: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38674" y="368221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Last Name: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127" y="386592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Address: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127" y="4297469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Contact No: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2939" y="3512282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62939" y="3760588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65861" y="4007116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2651" y="4332687"/>
              <a:ext cx="809731" cy="211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34122" y="3126912"/>
              <a:ext cx="12068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Registration</a:t>
              </a:r>
              <a:endParaRPr lang="en-US" sz="16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14850" y="3486150"/>
            <a:ext cx="2800350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Successful.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89720" y="3553342"/>
            <a:ext cx="343358" cy="3873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5465158" y="4416020"/>
            <a:ext cx="899733" cy="340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25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21" y="2386430"/>
            <a:ext cx="10515600" cy="1325563"/>
          </a:xfrm>
        </p:spPr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96" y="2107445"/>
            <a:ext cx="2438400" cy="2438400"/>
          </a:xfrm>
          <a:prstGeom prst="rect">
            <a:avLst/>
          </a:prstGeom>
        </p:spPr>
      </p:pic>
      <p:sp>
        <p:nvSpPr>
          <p:cNvPr id="4" name="Smiley Face 3"/>
          <p:cNvSpPr/>
          <p:nvPr/>
        </p:nvSpPr>
        <p:spPr>
          <a:xfrm>
            <a:off x="3914274" y="1812758"/>
            <a:ext cx="721894" cy="834189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4275221" y="2646947"/>
            <a:ext cx="0" cy="673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14275" y="3320716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75221" y="3320716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14274" y="2829342"/>
            <a:ext cx="360946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5220" y="2829342"/>
            <a:ext cx="282742" cy="39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96589" y="2983832"/>
            <a:ext cx="2342148" cy="16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6589" y="2646947"/>
            <a:ext cx="175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record </a:t>
            </a:r>
          </a:p>
          <a:p>
            <a:r>
              <a:rPr lang="en-US" dirty="0" smtClean="0"/>
              <a:t>into 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11482" y="38884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96590" y="3787115"/>
            <a:ext cx="2342147" cy="31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57454" y="3463949"/>
            <a:ext cx="175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Retrieve current </a:t>
            </a:r>
          </a:p>
          <a:p>
            <a:r>
              <a:rPr lang="en-US" dirty="0" smtClean="0"/>
              <a:t>existing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868"/>
          <a:stretch/>
        </p:blipFill>
        <p:spPr>
          <a:xfrm>
            <a:off x="2644121" y="1860620"/>
            <a:ext cx="6111175" cy="467006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58691"/>
              </p:ext>
            </p:extLst>
          </p:nvPr>
        </p:nvGraphicFramePr>
        <p:xfrm>
          <a:off x="3567345" y="3043766"/>
          <a:ext cx="460510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035"/>
                <a:gridCol w="1535035"/>
                <a:gridCol w="1535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713507" y="34628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713507" y="382480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713507" y="4186755"/>
            <a:ext cx="292130" cy="275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- 2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44121" y="1860620"/>
            <a:ext cx="6111175" cy="4670068"/>
            <a:chOff x="2644121" y="1860620"/>
            <a:chExt cx="6111175" cy="4670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8868"/>
            <a:stretch/>
          </p:blipFill>
          <p:spPr>
            <a:xfrm>
              <a:off x="2644121" y="1860620"/>
              <a:ext cx="6111175" cy="4670068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5392174" y="5581399"/>
              <a:ext cx="899733" cy="3409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Save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97944" y="2931884"/>
              <a:ext cx="711200" cy="8128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685" y="3813019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Upload Pic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09144" y="3860158"/>
              <a:ext cx="144689" cy="182719"/>
              <a:chOff x="1553029" y="2257753"/>
              <a:chExt cx="972457" cy="108053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553029" y="2257753"/>
                <a:ext cx="972457" cy="108053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1768376" y="2553089"/>
                <a:ext cx="566057" cy="489857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638675" y="348307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Name: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38674" y="368221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Last Name: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127" y="386592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Address: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127" y="4297469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Contact No: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2939" y="3512282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62939" y="3760588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65861" y="4007116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2651" y="4332687"/>
              <a:ext cx="809731" cy="211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34122" y="3126912"/>
              <a:ext cx="810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Update</a:t>
              </a:r>
              <a:endParaRPr lang="en-US" sz="1600" b="1" dirty="0"/>
            </a:p>
          </p:txBody>
        </p:sp>
      </p:grpSp>
      <p:sp>
        <p:nvSpPr>
          <p:cNvPr id="6" name="Smiley Face 5"/>
          <p:cNvSpPr/>
          <p:nvPr/>
        </p:nvSpPr>
        <p:spPr>
          <a:xfrm>
            <a:off x="3598578" y="3055518"/>
            <a:ext cx="547186" cy="58756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- 3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644121" y="1860620"/>
            <a:ext cx="6111175" cy="4670068"/>
            <a:chOff x="2644121" y="1860620"/>
            <a:chExt cx="6111175" cy="46700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8868"/>
            <a:stretch/>
          </p:blipFill>
          <p:spPr>
            <a:xfrm>
              <a:off x="2644121" y="1860620"/>
              <a:ext cx="6111175" cy="4670068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5392174" y="5581399"/>
              <a:ext cx="899733" cy="3409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Save</a:t>
              </a:r>
              <a:endParaRPr lang="en-US" sz="1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497944" y="2931884"/>
              <a:ext cx="711200" cy="8128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15685" y="3813019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Upload Pic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209144" y="3860158"/>
              <a:ext cx="144689" cy="182719"/>
              <a:chOff x="1553029" y="2257753"/>
              <a:chExt cx="972457" cy="108053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553029" y="2257753"/>
                <a:ext cx="972457" cy="108053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1768376" y="2553089"/>
                <a:ext cx="566057" cy="489857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638675" y="3483075"/>
              <a:ext cx="8435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First Name:</a:t>
              </a:r>
              <a:endParaRPr lang="en-US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38674" y="3682214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Last Name:</a:t>
              </a:r>
              <a:endParaRPr 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127" y="3865927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Address:</a:t>
              </a:r>
              <a:endParaRPr 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8127" y="4297469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Contact No: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2939" y="3512282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62939" y="3760588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65861" y="4007116"/>
              <a:ext cx="2324100" cy="199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72651" y="4332687"/>
              <a:ext cx="809731" cy="211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34122" y="3126912"/>
              <a:ext cx="810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Update</a:t>
              </a:r>
              <a:endParaRPr lang="en-US" sz="1600" b="1" dirty="0"/>
            </a:p>
          </p:txBody>
        </p:sp>
      </p:grpSp>
      <p:sp>
        <p:nvSpPr>
          <p:cNvPr id="6" name="Smiley Face 5"/>
          <p:cNvSpPr/>
          <p:nvPr/>
        </p:nvSpPr>
        <p:spPr>
          <a:xfrm>
            <a:off x="3598578" y="3055518"/>
            <a:ext cx="547186" cy="58756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4682" y="3726478"/>
            <a:ext cx="2800350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Updated successfully.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69552" y="3793670"/>
            <a:ext cx="343358" cy="3873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5444990" y="4688432"/>
            <a:ext cx="899733" cy="3409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89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269</Words>
  <Application>Microsoft Office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Interface Designs using Wireframes (Flow of Systems)</vt:lpstr>
      <vt:lpstr>Insertion</vt:lpstr>
      <vt:lpstr>Home Page</vt:lpstr>
      <vt:lpstr>Register - 1</vt:lpstr>
      <vt:lpstr>Register - 2</vt:lpstr>
      <vt:lpstr>Edit</vt:lpstr>
      <vt:lpstr>Update - 1</vt:lpstr>
      <vt:lpstr>Update - 2</vt:lpstr>
      <vt:lpstr>Update - 3</vt:lpstr>
      <vt:lpstr>Deletion</vt:lpstr>
      <vt:lpstr>Delete - 1</vt:lpstr>
      <vt:lpstr>Delete - 2</vt:lpstr>
      <vt:lpstr>Delete - 3</vt:lpstr>
      <vt:lpstr>View</vt:lpstr>
      <vt:lpstr>Search - 1</vt:lpstr>
      <vt:lpstr>Search - 1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SEGi Pg</dc:creator>
  <cp:lastModifiedBy>SEGi Pg</cp:lastModifiedBy>
  <cp:revision>12</cp:revision>
  <dcterms:created xsi:type="dcterms:W3CDTF">2016-02-01T06:18:37Z</dcterms:created>
  <dcterms:modified xsi:type="dcterms:W3CDTF">2016-02-01T07:57:40Z</dcterms:modified>
</cp:coreProperties>
</file>