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1" r:id="rId4"/>
    <p:sldId id="284" r:id="rId5"/>
    <p:sldId id="285" r:id="rId6"/>
    <p:sldId id="263" r:id="rId7"/>
    <p:sldId id="286" r:id="rId8"/>
    <p:sldId id="260" r:id="rId9"/>
    <p:sldId id="287" r:id="rId10"/>
  </p:sldIdLst>
  <p:sldSz cx="9144000" cy="5143500" type="screen16x9"/>
  <p:notesSz cx="6858000" cy="9144000"/>
  <p:embeddedFontLst>
    <p:embeddedFont>
      <p:font typeface="Montserrat" panose="02010600030101010101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639A0-CCD9-42C6-9D5A-4D43BD62E9EE}">
  <a:tblStyle styleId="{51D639A0-CCD9-42C6-9D5A-4D43BD62E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18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91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23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76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LiveTee Cloth Selling System</a:t>
            </a:r>
            <a:endParaRPr sz="3400"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816084" y="3364008"/>
            <a:ext cx="2146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 YUAN SHEN</a:t>
            </a:r>
          </a:p>
          <a:p>
            <a:r>
              <a:rPr lang="en-MY" sz="20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SCPG1600751</a:t>
            </a:r>
          </a:p>
        </p:txBody>
      </p:sp>
      <p:sp>
        <p:nvSpPr>
          <p:cNvPr id="11" name="Google Shape;70;p13"/>
          <p:cNvSpPr txBox="1">
            <a:spLocks/>
          </p:cNvSpPr>
          <p:nvPr/>
        </p:nvSpPr>
        <p:spPr>
          <a:xfrm>
            <a:off x="1139200" y="835121"/>
            <a:ext cx="6865800" cy="39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MY" sz="1600" dirty="0"/>
              <a:t>INTEGRATED </a:t>
            </a:r>
            <a:r>
              <a:rPr lang="en-MY" sz="1600" dirty="0" smtClean="0"/>
              <a:t>SYSTEM PROJECT (IT299N</a:t>
            </a:r>
            <a:r>
              <a:rPr lang="en-MY" sz="16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MY" b="1" u="sng" dirty="0" err="1" smtClean="0"/>
              <a:t>LiveTee</a:t>
            </a:r>
            <a:endParaRPr lang="en-MY" b="1" u="sng" dirty="0" smtClean="0"/>
          </a:p>
          <a:p>
            <a:pPr marL="342900" indent="-342900"/>
            <a:r>
              <a:rPr lang="en-MY" dirty="0" smtClean="0"/>
              <a:t>Founded </a:t>
            </a:r>
            <a:r>
              <a:rPr lang="en-MY" dirty="0"/>
              <a:t>in </a:t>
            </a:r>
            <a:r>
              <a:rPr lang="en-MY" dirty="0" smtClean="0"/>
              <a:t>2012</a:t>
            </a:r>
          </a:p>
          <a:p>
            <a:pPr marL="342900" indent="-342900"/>
            <a:r>
              <a:rPr lang="en-MY" dirty="0" smtClean="0"/>
              <a:t>A </a:t>
            </a:r>
            <a:r>
              <a:rPr lang="en-MY" dirty="0"/>
              <a:t>multinational </a:t>
            </a:r>
            <a:r>
              <a:rPr lang="en-MY" b="1" dirty="0"/>
              <a:t>clothing-retail company</a:t>
            </a:r>
            <a:r>
              <a:rPr lang="en-MY" dirty="0"/>
              <a:t> that based in </a:t>
            </a:r>
            <a:r>
              <a:rPr lang="en-MY" dirty="0" smtClean="0"/>
              <a:t>Malaysia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Brief </a:t>
            </a:r>
            <a:r>
              <a:rPr lang="en-MY" dirty="0" smtClean="0"/>
              <a:t>Info about Company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57" y="1674005"/>
            <a:ext cx="2596343" cy="230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Problem and Limitation of the Current System</a:t>
            </a: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dirty="0" smtClean="0"/>
              <a:t>Admin </a:t>
            </a:r>
            <a:r>
              <a:rPr lang="en-MY" sz="2000" dirty="0"/>
              <a:t>and staff are not able to </a:t>
            </a:r>
            <a:r>
              <a:rPr lang="en-MY" sz="2000" b="1" dirty="0"/>
              <a:t>manage</a:t>
            </a:r>
            <a:r>
              <a:rPr lang="en-MY" sz="2000" dirty="0"/>
              <a:t> and </a:t>
            </a:r>
            <a:r>
              <a:rPr lang="en-MY" sz="2000" b="1" dirty="0"/>
              <a:t>restock</a:t>
            </a:r>
            <a:r>
              <a:rPr lang="en-MY" sz="2000" dirty="0"/>
              <a:t> </a:t>
            </a:r>
            <a:r>
              <a:rPr lang="en-MY" sz="2000" dirty="0" smtClean="0"/>
              <a:t>stock</a:t>
            </a:r>
            <a:endParaRPr lang="en-MY" sz="2000" dirty="0"/>
          </a:p>
          <a:p>
            <a:pPr lvl="0"/>
            <a:r>
              <a:rPr lang="en-US" altLang="zh-CN" sz="2000" smtClean="0"/>
              <a:t>Customers </a:t>
            </a:r>
            <a:r>
              <a:rPr lang="en-MY" sz="2000" smtClean="0"/>
              <a:t>are </a:t>
            </a:r>
            <a:r>
              <a:rPr lang="en-MY" sz="2000" dirty="0"/>
              <a:t>not able to </a:t>
            </a:r>
            <a:r>
              <a:rPr lang="en-MY" sz="2000" b="1" dirty="0"/>
              <a:t>checkout</a:t>
            </a:r>
            <a:r>
              <a:rPr lang="en-MY" sz="2000" dirty="0"/>
              <a:t> using </a:t>
            </a:r>
            <a:r>
              <a:rPr lang="en-MY" sz="2000" b="1" dirty="0"/>
              <a:t>payment system</a:t>
            </a:r>
            <a:r>
              <a:rPr lang="en-MY" sz="2000" dirty="0"/>
              <a:t> such as PayPal</a:t>
            </a:r>
          </a:p>
          <a:p>
            <a:pPr lvl="0"/>
            <a:r>
              <a:rPr lang="en-MY" sz="2000" dirty="0" smtClean="0"/>
              <a:t>Customers </a:t>
            </a:r>
            <a:r>
              <a:rPr lang="en-MY" sz="2000" dirty="0"/>
              <a:t>are not able to </a:t>
            </a:r>
            <a:r>
              <a:rPr lang="en-MY" sz="2000" b="1" dirty="0"/>
              <a:t>make reviews </a:t>
            </a:r>
            <a:r>
              <a:rPr lang="en-MY" sz="2000" dirty="0"/>
              <a:t>after purchasing the item</a:t>
            </a:r>
          </a:p>
          <a:p>
            <a:pPr lvl="0"/>
            <a:r>
              <a:rPr lang="en-MY" sz="2000" dirty="0" smtClean="0"/>
              <a:t>Admin </a:t>
            </a:r>
            <a:r>
              <a:rPr lang="en-MY" sz="2000" dirty="0"/>
              <a:t>and staff are not able to view </a:t>
            </a:r>
            <a:r>
              <a:rPr lang="en-MY" sz="2000" b="1" dirty="0"/>
              <a:t>sales report</a:t>
            </a:r>
          </a:p>
          <a:p>
            <a:pPr lvl="0"/>
            <a:r>
              <a:rPr lang="en-MY" sz="2000" dirty="0" smtClean="0"/>
              <a:t>Admin </a:t>
            </a:r>
            <a:r>
              <a:rPr lang="en-MY" sz="2000" dirty="0"/>
              <a:t>is not able to </a:t>
            </a:r>
            <a:r>
              <a:rPr lang="en-MY" sz="2000" b="1" dirty="0"/>
              <a:t>add</a:t>
            </a:r>
            <a:r>
              <a:rPr lang="en-MY" sz="2000" dirty="0"/>
              <a:t> and </a:t>
            </a:r>
            <a:r>
              <a:rPr lang="en-MY" sz="2000" b="1" dirty="0"/>
              <a:t>manage</a:t>
            </a:r>
            <a:r>
              <a:rPr lang="en-MY" sz="2000" dirty="0"/>
              <a:t> </a:t>
            </a:r>
            <a:r>
              <a:rPr lang="en-MY" sz="2000" b="1" dirty="0"/>
              <a:t>new staff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Brief info about Proposed System</a:t>
            </a: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b="1" dirty="0" smtClean="0"/>
              <a:t>Item and stock management</a:t>
            </a:r>
          </a:p>
          <a:p>
            <a:pPr lvl="0"/>
            <a:r>
              <a:rPr lang="en-MY" sz="2000" dirty="0" smtClean="0"/>
              <a:t>Integrated payment system with </a:t>
            </a:r>
            <a:r>
              <a:rPr lang="en-MY" sz="2000" b="1" dirty="0" smtClean="0"/>
              <a:t>PayPal</a:t>
            </a:r>
          </a:p>
          <a:p>
            <a:pPr lvl="0"/>
            <a:r>
              <a:rPr lang="en-MY" sz="2000" b="1" dirty="0" smtClean="0"/>
              <a:t>Review system</a:t>
            </a:r>
          </a:p>
          <a:p>
            <a:pPr lvl="0"/>
            <a:r>
              <a:rPr lang="en-MY" sz="2000" b="1" dirty="0" smtClean="0"/>
              <a:t>Order management</a:t>
            </a:r>
          </a:p>
          <a:p>
            <a:pPr lvl="0"/>
            <a:r>
              <a:rPr lang="en-MY" sz="2000" dirty="0" smtClean="0"/>
              <a:t>Generate </a:t>
            </a:r>
            <a:r>
              <a:rPr lang="en-MY" sz="2000" b="1" dirty="0" smtClean="0"/>
              <a:t>sales report</a:t>
            </a:r>
          </a:p>
          <a:p>
            <a:pPr lvl="0"/>
            <a:r>
              <a:rPr lang="en-MY" sz="2000" b="1" dirty="0" smtClean="0"/>
              <a:t>Staff management</a:t>
            </a:r>
          </a:p>
          <a:p>
            <a:pPr lvl="0"/>
            <a:endParaRPr lang="en-MY" sz="2000" b="1" dirty="0" smtClean="0"/>
          </a:p>
          <a:p>
            <a:pPr lvl="0"/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7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Objective</a:t>
            </a:r>
            <a:r>
              <a:rPr lang="en-MY" dirty="0" smtClean="0"/>
              <a:t> </a:t>
            </a:r>
            <a:r>
              <a:rPr lang="en-MY" dirty="0"/>
              <a:t>of the Proposed </a:t>
            </a:r>
            <a:r>
              <a:rPr lang="en-MY" dirty="0" smtClean="0"/>
              <a:t>System</a:t>
            </a:r>
            <a:endParaRPr lang="en-MY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dirty="0" smtClean="0"/>
              <a:t>Enable </a:t>
            </a:r>
            <a:r>
              <a:rPr lang="en-MY" sz="2000" dirty="0"/>
              <a:t>customer to </a:t>
            </a:r>
            <a:r>
              <a:rPr lang="en-MY" sz="2000" b="1" dirty="0"/>
              <a:t>view </a:t>
            </a:r>
            <a:r>
              <a:rPr lang="en-MY" sz="2000" dirty="0"/>
              <a:t>and</a:t>
            </a:r>
            <a:r>
              <a:rPr lang="en-MY" sz="2000" b="1" dirty="0"/>
              <a:t> purchase clothing </a:t>
            </a:r>
            <a:r>
              <a:rPr lang="en-MY" sz="2000" dirty="0"/>
              <a:t>of our company online</a:t>
            </a:r>
          </a:p>
          <a:p>
            <a:pPr lvl="0"/>
            <a:r>
              <a:rPr lang="en-MY" sz="2000" b="1" dirty="0" smtClean="0"/>
              <a:t>Manage </a:t>
            </a:r>
            <a:r>
              <a:rPr lang="en-MY" sz="2000" b="1" dirty="0"/>
              <a:t>stock </a:t>
            </a:r>
            <a:r>
              <a:rPr lang="en-MY" sz="2000" dirty="0"/>
              <a:t>and </a:t>
            </a:r>
            <a:r>
              <a:rPr lang="en-MY" sz="2000" b="1" dirty="0"/>
              <a:t>sales</a:t>
            </a:r>
            <a:r>
              <a:rPr lang="en-MY" sz="2000" dirty="0"/>
              <a:t> efficiently </a:t>
            </a:r>
          </a:p>
          <a:p>
            <a:pPr lvl="0"/>
            <a:r>
              <a:rPr lang="en-MY" sz="2000" dirty="0" smtClean="0"/>
              <a:t>Get </a:t>
            </a:r>
            <a:r>
              <a:rPr lang="en-MY" sz="2000" b="1" dirty="0"/>
              <a:t>reviews</a:t>
            </a:r>
            <a:r>
              <a:rPr lang="en-MY" sz="2000" dirty="0"/>
              <a:t> and </a:t>
            </a:r>
            <a:r>
              <a:rPr lang="en-MY" sz="2000" b="1" dirty="0"/>
              <a:t>feedback</a:t>
            </a:r>
            <a:r>
              <a:rPr lang="en-MY" sz="2000" dirty="0"/>
              <a:t> from customers</a:t>
            </a:r>
          </a:p>
          <a:p>
            <a:pPr lvl="0"/>
            <a:r>
              <a:rPr lang="en-MY" sz="2000" b="1" dirty="0" smtClean="0"/>
              <a:t>Reach </a:t>
            </a:r>
            <a:r>
              <a:rPr lang="en-MY" sz="2000" b="1" dirty="0"/>
              <a:t>more consumers </a:t>
            </a:r>
            <a:r>
              <a:rPr lang="en-MY" sz="2000" dirty="0"/>
              <a:t>from Malaysia</a:t>
            </a:r>
          </a:p>
          <a:p>
            <a:pPr lvl="0"/>
            <a:r>
              <a:rPr lang="en-MY" sz="2000" b="1" dirty="0" smtClean="0"/>
              <a:t>Save </a:t>
            </a:r>
            <a:r>
              <a:rPr lang="en-MY" sz="2000" b="1" dirty="0"/>
              <a:t>cost </a:t>
            </a:r>
            <a:r>
              <a:rPr lang="en-MY" sz="2000" dirty="0"/>
              <a:t>for physical store operation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</a:rPr>
              <a:t>Frontend</a:t>
            </a:r>
          </a:p>
          <a:p>
            <a:pPr marL="342900" indent="-342900"/>
            <a:r>
              <a:rPr lang="en" b="1" dirty="0" smtClean="0"/>
              <a:t>Visitor</a:t>
            </a:r>
            <a:r>
              <a:rPr lang="en" dirty="0" smtClean="0"/>
              <a:t> (Without login) </a:t>
            </a:r>
            <a:endParaRPr lang="en" dirty="0"/>
          </a:p>
          <a:p>
            <a:pPr marL="342900" indent="-342900"/>
            <a:r>
              <a:rPr lang="en" b="1" dirty="0" smtClean="0"/>
              <a:t>User</a:t>
            </a:r>
            <a:r>
              <a:rPr lang="en" dirty="0" smtClean="0"/>
              <a:t> (With login)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Categories of Users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</a:rPr>
              <a:t>Backend</a:t>
            </a:r>
          </a:p>
          <a:p>
            <a:pPr marL="342900" indent="-342900"/>
            <a:r>
              <a:rPr lang="en-MY" b="1" dirty="0" smtClean="0"/>
              <a:t>Admin</a:t>
            </a:r>
            <a:r>
              <a:rPr lang="en-MY" dirty="0" smtClean="0"/>
              <a:t> (With staff management)</a:t>
            </a:r>
          </a:p>
          <a:p>
            <a:pPr marL="342900" indent="-342900"/>
            <a:r>
              <a:rPr lang="en-MY" b="1" dirty="0"/>
              <a:t>Staff</a:t>
            </a:r>
            <a:r>
              <a:rPr lang="en-MY" dirty="0"/>
              <a:t> (</a:t>
            </a:r>
            <a:r>
              <a:rPr lang="en-MY" dirty="0" smtClean="0"/>
              <a:t>Without </a:t>
            </a:r>
            <a:r>
              <a:rPr lang="en-MY" dirty="0"/>
              <a:t>staff management)</a:t>
            </a:r>
          </a:p>
          <a:p>
            <a:pPr marL="342900" indent="-342900"/>
            <a:endParaRPr lang="en-MY"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Scope of </a:t>
            </a:r>
            <a:r>
              <a:rPr lang="en-US" dirty="0" smtClean="0"/>
              <a:t>System </a:t>
            </a:r>
            <a:r>
              <a:rPr lang="en-US" dirty="0"/>
              <a:t>(5 Modules</a:t>
            </a:r>
            <a:r>
              <a:rPr lang="en-US" dirty="0" smtClean="0"/>
              <a:t>)</a:t>
            </a:r>
            <a:endParaRPr lang="en-MY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dirty="0"/>
              <a:t>User Account </a:t>
            </a:r>
            <a:r>
              <a:rPr lang="en-MY" sz="2000" dirty="0" smtClean="0"/>
              <a:t>Management</a:t>
            </a:r>
          </a:p>
          <a:p>
            <a:pPr lvl="0"/>
            <a:r>
              <a:rPr lang="en-MY" sz="2000" dirty="0"/>
              <a:t>Products (Cloths</a:t>
            </a:r>
            <a:r>
              <a:rPr lang="en-MY" sz="2000" dirty="0" smtClean="0"/>
              <a:t>)</a:t>
            </a:r>
          </a:p>
          <a:p>
            <a:pPr lvl="0"/>
            <a:r>
              <a:rPr lang="en-MY" sz="2000" dirty="0" smtClean="0"/>
              <a:t>Purchase</a:t>
            </a:r>
          </a:p>
          <a:p>
            <a:pPr lvl="0"/>
            <a:r>
              <a:rPr lang="en-MY" sz="2000" dirty="0" smtClean="0"/>
              <a:t>Report</a:t>
            </a:r>
          </a:p>
          <a:p>
            <a:pPr lvl="0"/>
            <a:r>
              <a:rPr lang="en-MY" sz="2000" dirty="0" smtClean="0"/>
              <a:t>Review and Rating</a:t>
            </a:r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35;p19"/>
          <p:cNvSpPr txBox="1">
            <a:spLocks/>
          </p:cNvSpPr>
          <p:nvPr/>
        </p:nvSpPr>
        <p:spPr>
          <a:xfrm>
            <a:off x="906556" y="2245113"/>
            <a:ext cx="7323387" cy="10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6000" dirty="0" smtClean="0"/>
              <a:t>System Demo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MY" sz="2000" b="1" i="1" dirty="0" smtClean="0"/>
              <a:t>Future enhancements</a:t>
            </a:r>
          </a:p>
          <a:p>
            <a:r>
              <a:rPr lang="en-MY" sz="2000" dirty="0" smtClean="0"/>
              <a:t>Generated sales </a:t>
            </a:r>
            <a:r>
              <a:rPr lang="en-MY" sz="2000" dirty="0"/>
              <a:t>report </a:t>
            </a:r>
            <a:r>
              <a:rPr lang="en-MY" sz="2000" dirty="0" smtClean="0"/>
              <a:t>with sales </a:t>
            </a:r>
            <a:r>
              <a:rPr lang="en-MY" sz="2000" dirty="0"/>
              <a:t>and revenue of each </a:t>
            </a:r>
            <a:r>
              <a:rPr lang="en-MY" sz="2000" dirty="0" smtClean="0"/>
              <a:t>item</a:t>
            </a:r>
          </a:p>
          <a:p>
            <a:r>
              <a:rPr lang="en-MY" sz="2000" dirty="0" smtClean="0"/>
              <a:t>Tables should </a:t>
            </a:r>
            <a:r>
              <a:rPr lang="en-MY" sz="2000" dirty="0"/>
              <a:t>be able to sort by clicking on the table </a:t>
            </a:r>
            <a:r>
              <a:rPr lang="en-MY" sz="2000" dirty="0" smtClean="0"/>
              <a:t>headers</a:t>
            </a:r>
          </a:p>
          <a:p>
            <a:r>
              <a:rPr lang="en-MY" sz="2000" dirty="0" smtClean="0"/>
              <a:t>Enable admins </a:t>
            </a:r>
            <a:r>
              <a:rPr lang="en-MY" sz="2000" dirty="0"/>
              <a:t>to check all of the reviews by the costumer</a:t>
            </a:r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6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244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Source Sans Pro</vt:lpstr>
      <vt:lpstr>Arial</vt:lpstr>
      <vt:lpstr>Gremio template</vt:lpstr>
      <vt:lpstr>LiveTee Cloth Selling System</vt:lpstr>
      <vt:lpstr>Brief Info about Company</vt:lpstr>
      <vt:lpstr>Problem and Limitation of the Current System</vt:lpstr>
      <vt:lpstr>Brief info about Proposed System</vt:lpstr>
      <vt:lpstr>Objective of the Proposed System</vt:lpstr>
      <vt:lpstr>Categories of Users</vt:lpstr>
      <vt:lpstr>Scope of System (5 Modules)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LiveTee Cloth Selling System</dc:title>
  <cp:lastModifiedBy>Wayne Ng</cp:lastModifiedBy>
  <cp:revision>53</cp:revision>
  <dcterms:modified xsi:type="dcterms:W3CDTF">2019-04-24T09:34:17Z</dcterms:modified>
</cp:coreProperties>
</file>