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433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0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6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2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9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249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5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14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14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0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2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E3C9-07A2-4588-973A-FCDD4FB55356}" type="datetimeFigureOut">
              <a:rPr lang="en-MY" smtClean="0"/>
              <a:t>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0395" y="266933"/>
            <a:ext cx="5419778" cy="8531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102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12379"/>
              </p:ext>
            </p:extLst>
          </p:nvPr>
        </p:nvGraphicFramePr>
        <p:xfrm>
          <a:off x="467893" y="268981"/>
          <a:ext cx="2837065" cy="1158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Account Management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487211" y="701789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Register Details</a:t>
            </a:r>
          </a:p>
        </p:txBody>
      </p:sp>
      <p:cxnSp>
        <p:nvCxnSpPr>
          <p:cNvPr id="11" name="Straight Connector 10"/>
          <p:cNvCxnSpPr>
            <a:stCxn id="1026" idx="3"/>
            <a:endCxn id="9" idx="2"/>
          </p:cNvCxnSpPr>
          <p:nvPr/>
        </p:nvCxnSpPr>
        <p:spPr>
          <a:xfrm flipV="1">
            <a:off x="2641601" y="1032755"/>
            <a:ext cx="1845610" cy="253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41882" y="2029614"/>
            <a:ext cx="2336800" cy="5319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Perform Login</a:t>
            </a:r>
          </a:p>
        </p:txBody>
      </p:sp>
      <p:sp>
        <p:nvSpPr>
          <p:cNvPr id="15" name="Oval 14"/>
          <p:cNvSpPr/>
          <p:nvPr/>
        </p:nvSpPr>
        <p:spPr>
          <a:xfrm>
            <a:off x="5006107" y="3030168"/>
            <a:ext cx="2355470" cy="6445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Account Details</a:t>
            </a:r>
          </a:p>
        </p:txBody>
      </p:sp>
      <p:sp>
        <p:nvSpPr>
          <p:cNvPr id="16" name="Oval 15"/>
          <p:cNvSpPr/>
          <p:nvPr/>
        </p:nvSpPr>
        <p:spPr>
          <a:xfrm>
            <a:off x="5068230" y="4250861"/>
            <a:ext cx="2336800" cy="7826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Edit Account Details</a:t>
            </a:r>
          </a:p>
        </p:txBody>
      </p:sp>
      <p:pic>
        <p:nvPicPr>
          <p:cNvPr id="17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1" r="33059"/>
          <a:stretch/>
        </p:blipFill>
        <p:spPr bwMode="auto">
          <a:xfrm>
            <a:off x="9668965" y="266933"/>
            <a:ext cx="16662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1026" idx="3"/>
            <a:endCxn id="14" idx="2"/>
          </p:cNvCxnSpPr>
          <p:nvPr/>
        </p:nvCxnSpPr>
        <p:spPr>
          <a:xfrm flipV="1">
            <a:off x="2641601" y="2295565"/>
            <a:ext cx="2300281" cy="1275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26" idx="3"/>
            <a:endCxn id="15" idx="2"/>
          </p:cNvCxnSpPr>
          <p:nvPr/>
        </p:nvCxnSpPr>
        <p:spPr>
          <a:xfrm flipV="1">
            <a:off x="2641601" y="3352423"/>
            <a:ext cx="2364506" cy="218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26" idx="3"/>
            <a:endCxn id="16" idx="2"/>
          </p:cNvCxnSpPr>
          <p:nvPr/>
        </p:nvCxnSpPr>
        <p:spPr>
          <a:xfrm>
            <a:off x="2641601" y="3571115"/>
            <a:ext cx="2426629" cy="1071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1"/>
            <a:endCxn id="14" idx="6"/>
          </p:cNvCxnSpPr>
          <p:nvPr/>
        </p:nvCxnSpPr>
        <p:spPr>
          <a:xfrm flipH="1">
            <a:off x="7278682" y="1948096"/>
            <a:ext cx="2390283" cy="347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1"/>
            <a:endCxn id="15" idx="6"/>
          </p:cNvCxnSpPr>
          <p:nvPr/>
        </p:nvCxnSpPr>
        <p:spPr>
          <a:xfrm flipH="1">
            <a:off x="7361577" y="1948096"/>
            <a:ext cx="2307388" cy="1404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1"/>
            <a:endCxn id="16" idx="6"/>
          </p:cNvCxnSpPr>
          <p:nvPr/>
        </p:nvCxnSpPr>
        <p:spPr>
          <a:xfrm flipH="1">
            <a:off x="7405030" y="1948096"/>
            <a:ext cx="2263935" cy="2694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7375"/>
              </p:ext>
            </p:extLst>
          </p:nvPr>
        </p:nvGraphicFramePr>
        <p:xfrm>
          <a:off x="896941" y="5056405"/>
          <a:ext cx="1978968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968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4061"/>
              </p:ext>
            </p:extLst>
          </p:nvPr>
        </p:nvGraphicFramePr>
        <p:xfrm>
          <a:off x="9468056" y="3297365"/>
          <a:ext cx="2061903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90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43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pic>
        <p:nvPicPr>
          <p:cNvPr id="42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0" r="32131"/>
          <a:stretch/>
        </p:blipFill>
        <p:spPr bwMode="auto">
          <a:xfrm>
            <a:off x="9516565" y="4978527"/>
            <a:ext cx="18186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830"/>
              </p:ext>
            </p:extLst>
          </p:nvPr>
        </p:nvGraphicFramePr>
        <p:xfrm>
          <a:off x="9857658" y="8102799"/>
          <a:ext cx="1146810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166133" y="5310363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Add New Staff Account</a:t>
            </a:r>
          </a:p>
        </p:txBody>
      </p:sp>
      <p:cxnSp>
        <p:nvCxnSpPr>
          <p:cNvPr id="48" name="Straight Arrow Connector 47"/>
          <p:cNvCxnSpPr>
            <a:stCxn id="9" idx="4"/>
            <a:endCxn id="14" idx="0"/>
          </p:cNvCxnSpPr>
          <p:nvPr/>
        </p:nvCxnSpPr>
        <p:spPr>
          <a:xfrm>
            <a:off x="5655611" y="1363720"/>
            <a:ext cx="454671" cy="6658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260"/>
              </p:ext>
            </p:extLst>
          </p:nvPr>
        </p:nvGraphicFramePr>
        <p:xfrm>
          <a:off x="5866899" y="1498254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2" name="Straight Connector 51"/>
          <p:cNvCxnSpPr>
            <a:stCxn id="42" idx="1"/>
            <a:endCxn id="44" idx="6"/>
          </p:cNvCxnSpPr>
          <p:nvPr/>
        </p:nvCxnSpPr>
        <p:spPr>
          <a:xfrm flipH="1" flipV="1">
            <a:off x="7896319" y="5679039"/>
            <a:ext cx="1620246" cy="980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95838" y="6220443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Remove Staff Account</a:t>
            </a:r>
          </a:p>
        </p:txBody>
      </p:sp>
      <p:sp>
        <p:nvSpPr>
          <p:cNvPr id="100" name="Oval 99"/>
          <p:cNvSpPr/>
          <p:nvPr/>
        </p:nvSpPr>
        <p:spPr>
          <a:xfrm>
            <a:off x="5118090" y="7407398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Staff Account</a:t>
            </a:r>
          </a:p>
        </p:txBody>
      </p:sp>
      <p:cxnSp>
        <p:nvCxnSpPr>
          <p:cNvPr id="101" name="Straight Connector 100"/>
          <p:cNvCxnSpPr>
            <a:stCxn id="42" idx="1"/>
            <a:endCxn id="99" idx="6"/>
          </p:cNvCxnSpPr>
          <p:nvPr/>
        </p:nvCxnSpPr>
        <p:spPr>
          <a:xfrm flipH="1" flipV="1">
            <a:off x="7826024" y="6589119"/>
            <a:ext cx="1690541" cy="70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2" idx="1"/>
            <a:endCxn id="100" idx="6"/>
          </p:cNvCxnSpPr>
          <p:nvPr/>
        </p:nvCxnSpPr>
        <p:spPr>
          <a:xfrm flipH="1">
            <a:off x="7848276" y="6659690"/>
            <a:ext cx="1668289" cy="1116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2" idx="1"/>
            <a:endCxn id="14" idx="6"/>
          </p:cNvCxnSpPr>
          <p:nvPr/>
        </p:nvCxnSpPr>
        <p:spPr>
          <a:xfrm flipH="1" flipV="1">
            <a:off x="7278682" y="2295565"/>
            <a:ext cx="2237883" cy="43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1"/>
            <a:endCxn id="15" idx="6"/>
          </p:cNvCxnSpPr>
          <p:nvPr/>
        </p:nvCxnSpPr>
        <p:spPr>
          <a:xfrm flipH="1" flipV="1">
            <a:off x="7361577" y="3352423"/>
            <a:ext cx="2154988" cy="330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2" idx="1"/>
            <a:endCxn id="16" idx="6"/>
          </p:cNvCxnSpPr>
          <p:nvPr/>
        </p:nvCxnSpPr>
        <p:spPr>
          <a:xfrm flipH="1" flipV="1">
            <a:off x="7405030" y="4642175"/>
            <a:ext cx="2111535" cy="2017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5" idx="4"/>
            <a:endCxn id="16" idx="0"/>
          </p:cNvCxnSpPr>
          <p:nvPr/>
        </p:nvCxnSpPr>
        <p:spPr>
          <a:xfrm>
            <a:off x="6183842" y="3674677"/>
            <a:ext cx="52788" cy="57618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84504"/>
              </p:ext>
            </p:extLst>
          </p:nvPr>
        </p:nvGraphicFramePr>
        <p:xfrm>
          <a:off x="6280083" y="3879417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Myriad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stCxn id="100" idx="0"/>
            <a:endCxn id="99" idx="4"/>
          </p:cNvCxnSpPr>
          <p:nvPr/>
        </p:nvCxnSpPr>
        <p:spPr>
          <a:xfrm flipH="1" flipV="1">
            <a:off x="6460931" y="6957795"/>
            <a:ext cx="22252" cy="4496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17641"/>
              </p:ext>
            </p:extLst>
          </p:nvPr>
        </p:nvGraphicFramePr>
        <p:xfrm>
          <a:off x="6459218" y="7056142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89113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 (Cloths)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268981"/>
            <a:ext cx="5419778" cy="8333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3098"/>
              </p:ext>
            </p:extLst>
          </p:nvPr>
        </p:nvGraphicFramePr>
        <p:xfrm>
          <a:off x="723757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893507" y="1338208"/>
            <a:ext cx="2766205" cy="8180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products with search filters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1747254"/>
            <a:ext cx="2251906" cy="1823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8209" y="2582827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Add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48080" y="6266490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Restock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6443" y="5456079"/>
            <a:ext cx="2423956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Delete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8039" y="4467130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</a:t>
            </a:r>
            <a:r>
              <a:rPr lang="en-MY" dirty="0">
                <a:solidFill>
                  <a:schemeClr val="tx1"/>
                </a:solidFill>
              </a:rPr>
              <a:t>existing </a:t>
            </a:r>
            <a:r>
              <a:rPr lang="en-MY" dirty="0" smtClean="0">
                <a:solidFill>
                  <a:schemeClr val="tx1"/>
                </a:solidFill>
              </a:rPr>
              <a:t>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8080" y="7316719"/>
            <a:ext cx="254108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available stocks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906989" y="185982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33849"/>
              </p:ext>
            </p:extLst>
          </p:nvPr>
        </p:nvGraphicFramePr>
        <p:xfrm>
          <a:off x="9649858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>
            <a:stCxn id="16" idx="1"/>
            <a:endCxn id="12" idx="6"/>
          </p:cNvCxnSpPr>
          <p:nvPr/>
        </p:nvCxnSpPr>
        <p:spPr>
          <a:xfrm flipH="1" flipV="1">
            <a:off x="7445009" y="2913793"/>
            <a:ext cx="2461980" cy="627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5" idx="6"/>
          </p:cNvCxnSpPr>
          <p:nvPr/>
        </p:nvCxnSpPr>
        <p:spPr>
          <a:xfrm flipH="1">
            <a:off x="7372036" y="3540985"/>
            <a:ext cx="2534953" cy="1257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1"/>
            <a:endCxn id="14" idx="6"/>
          </p:cNvCxnSpPr>
          <p:nvPr/>
        </p:nvCxnSpPr>
        <p:spPr>
          <a:xfrm flipH="1">
            <a:off x="7430399" y="3540985"/>
            <a:ext cx="2476590" cy="224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1"/>
            <a:endCxn id="13" idx="6"/>
          </p:cNvCxnSpPr>
          <p:nvPr/>
        </p:nvCxnSpPr>
        <p:spPr>
          <a:xfrm flipH="1">
            <a:off x="7459192" y="3540985"/>
            <a:ext cx="2447797" cy="3056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  <a:endCxn id="17" idx="6"/>
          </p:cNvCxnSpPr>
          <p:nvPr/>
        </p:nvCxnSpPr>
        <p:spPr>
          <a:xfrm flipH="1">
            <a:off x="7489167" y="3540985"/>
            <a:ext cx="2417822" cy="410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48038" y="3487965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>
                <a:solidFill>
                  <a:schemeClr val="tx1"/>
                </a:solidFill>
              </a:rPr>
              <a:t>Edit products information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6" idx="1"/>
            <a:endCxn id="36" idx="6"/>
          </p:cNvCxnSpPr>
          <p:nvPr/>
        </p:nvCxnSpPr>
        <p:spPr>
          <a:xfrm flipH="1">
            <a:off x="7372035" y="3540985"/>
            <a:ext cx="2534954" cy="277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0"/>
            <a:endCxn id="36" idx="4"/>
          </p:cNvCxnSpPr>
          <p:nvPr/>
        </p:nvCxnSpPr>
        <p:spPr>
          <a:xfrm flipH="1" flipV="1">
            <a:off x="6210037" y="4149896"/>
            <a:ext cx="1" cy="3172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13435"/>
              </p:ext>
            </p:extLst>
          </p:nvPr>
        </p:nvGraphicFramePr>
        <p:xfrm>
          <a:off x="6180559" y="4178338"/>
          <a:ext cx="120824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4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>
            <a:stCxn id="13" idx="4"/>
            <a:endCxn id="17" idx="0"/>
          </p:cNvCxnSpPr>
          <p:nvPr/>
        </p:nvCxnSpPr>
        <p:spPr>
          <a:xfrm>
            <a:off x="6203636" y="6928421"/>
            <a:ext cx="14988" cy="38829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6950"/>
              </p:ext>
            </p:extLst>
          </p:nvPr>
        </p:nvGraphicFramePr>
        <p:xfrm>
          <a:off x="6143207" y="7069036"/>
          <a:ext cx="1295400" cy="376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376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80" name="Straight Arrow Connector 79"/>
          <p:cNvCxnSpPr>
            <a:stCxn id="15" idx="4"/>
            <a:endCxn id="14" idx="0"/>
          </p:cNvCxnSpPr>
          <p:nvPr/>
        </p:nvCxnSpPr>
        <p:spPr>
          <a:xfrm>
            <a:off x="6210038" y="5129061"/>
            <a:ext cx="8383" cy="32701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66458"/>
              </p:ext>
            </p:extLst>
          </p:nvPr>
        </p:nvGraphicFramePr>
        <p:xfrm>
          <a:off x="6143207" y="5189570"/>
          <a:ext cx="120824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4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4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2932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268981"/>
            <a:ext cx="5419778" cy="8333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3098"/>
              </p:ext>
            </p:extLst>
          </p:nvPr>
        </p:nvGraphicFramePr>
        <p:xfrm>
          <a:off x="723757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92122" y="907305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Add item to cart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1219330"/>
            <a:ext cx="2350521" cy="2351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22392" y="2741766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</a:t>
            </a:r>
            <a:r>
              <a:rPr lang="en-MY" dirty="0">
                <a:solidFill>
                  <a:schemeClr val="tx1"/>
                </a:solidFill>
              </a:rPr>
              <a:t>cart </a:t>
            </a:r>
            <a:r>
              <a:rPr lang="en-MY" dirty="0" smtClean="0">
                <a:solidFill>
                  <a:schemeClr val="tx1"/>
                </a:solidFill>
              </a:rPr>
              <a:t>items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35236" y="6528538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Manage orders from customers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21053" y="5515482"/>
            <a:ext cx="2423956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purchase history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93687" y="4665780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Make payment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214036" y="230066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00508"/>
              </p:ext>
            </p:extLst>
          </p:nvPr>
        </p:nvGraphicFramePr>
        <p:xfrm>
          <a:off x="9952274" y="5401212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16" idx="1"/>
            <a:endCxn id="13" idx="6"/>
          </p:cNvCxnSpPr>
          <p:nvPr/>
        </p:nvCxnSpPr>
        <p:spPr>
          <a:xfrm flipH="1">
            <a:off x="7546348" y="3981825"/>
            <a:ext cx="2667688" cy="2877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  <a:endCxn id="25" idx="6"/>
          </p:cNvCxnSpPr>
          <p:nvPr/>
        </p:nvCxnSpPr>
        <p:spPr>
          <a:xfrm flipH="1">
            <a:off x="7546348" y="3981825"/>
            <a:ext cx="2667688" cy="383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28794" y="3782786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Remove </a:t>
            </a:r>
            <a:r>
              <a:rPr lang="en-MY" dirty="0">
                <a:solidFill>
                  <a:schemeClr val="tx1"/>
                </a:solidFill>
              </a:rPr>
              <a:t>item from </a:t>
            </a:r>
            <a:r>
              <a:rPr lang="en-MY" dirty="0" smtClean="0">
                <a:solidFill>
                  <a:schemeClr val="tx1"/>
                </a:solidFill>
              </a:rPr>
              <a:t>cart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35236" y="7490709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sales history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22392" y="1688740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>
                <a:solidFill>
                  <a:schemeClr val="tx1"/>
                </a:solidFill>
              </a:rPr>
              <a:t>Edit quantity or size in cart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6" idx="3"/>
            <a:endCxn id="28" idx="2"/>
          </p:cNvCxnSpPr>
          <p:nvPr/>
        </p:nvCxnSpPr>
        <p:spPr>
          <a:xfrm flipV="1">
            <a:off x="2641601" y="2019706"/>
            <a:ext cx="2480791" cy="155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3"/>
            <a:endCxn id="12" idx="2"/>
          </p:cNvCxnSpPr>
          <p:nvPr/>
        </p:nvCxnSpPr>
        <p:spPr>
          <a:xfrm flipV="1">
            <a:off x="2641601" y="3072732"/>
            <a:ext cx="2480791" cy="498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3"/>
            <a:endCxn id="36" idx="2"/>
          </p:cNvCxnSpPr>
          <p:nvPr/>
        </p:nvCxnSpPr>
        <p:spPr>
          <a:xfrm>
            <a:off x="2641601" y="3571115"/>
            <a:ext cx="2487193" cy="542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3"/>
            <a:endCxn id="15" idx="2"/>
          </p:cNvCxnSpPr>
          <p:nvPr/>
        </p:nvCxnSpPr>
        <p:spPr>
          <a:xfrm>
            <a:off x="2641601" y="3571115"/>
            <a:ext cx="2452086" cy="1425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3"/>
            <a:endCxn id="14" idx="2"/>
          </p:cNvCxnSpPr>
          <p:nvPr/>
        </p:nvCxnSpPr>
        <p:spPr>
          <a:xfrm>
            <a:off x="2641601" y="3571115"/>
            <a:ext cx="2379452" cy="227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2" idx="0"/>
            <a:endCxn id="28" idx="4"/>
          </p:cNvCxnSpPr>
          <p:nvPr/>
        </p:nvCxnSpPr>
        <p:spPr>
          <a:xfrm flipV="1">
            <a:off x="6290792" y="2350671"/>
            <a:ext cx="0" cy="3910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6805"/>
              </p:ext>
            </p:extLst>
          </p:nvPr>
        </p:nvGraphicFramePr>
        <p:xfrm>
          <a:off x="6225062" y="3473024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102" name="Straight Arrow Connector 101"/>
          <p:cNvCxnSpPr>
            <a:stCxn id="12" idx="4"/>
            <a:endCxn id="36" idx="0"/>
          </p:cNvCxnSpPr>
          <p:nvPr/>
        </p:nvCxnSpPr>
        <p:spPr>
          <a:xfrm>
            <a:off x="6290792" y="3403697"/>
            <a:ext cx="1" cy="37908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10856"/>
              </p:ext>
            </p:extLst>
          </p:nvPr>
        </p:nvGraphicFramePr>
        <p:xfrm>
          <a:off x="6249617" y="2389452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0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2184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2471353"/>
            <a:ext cx="5419778" cy="3460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2433650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78480"/>
              </p:ext>
            </p:extLst>
          </p:nvPr>
        </p:nvGraphicFramePr>
        <p:xfrm>
          <a:off x="723757" y="5602966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67407" y="3253920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sales using graphs</a:t>
            </a: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3565945"/>
            <a:ext cx="2325806" cy="548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967406" y="4470405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Print graphs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13036"/>
              </p:ext>
            </p:extLst>
          </p:nvPr>
        </p:nvGraphicFramePr>
        <p:xfrm>
          <a:off x="6220701" y="4060045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stCxn id="8" idx="4"/>
            <a:endCxn id="50" idx="0"/>
          </p:cNvCxnSpPr>
          <p:nvPr/>
        </p:nvCxnSpPr>
        <p:spPr>
          <a:xfrm flipH="1">
            <a:off x="6237428" y="3877969"/>
            <a:ext cx="1" cy="59243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3"/>
            <a:endCxn id="50" idx="2"/>
          </p:cNvCxnSpPr>
          <p:nvPr/>
        </p:nvCxnSpPr>
        <p:spPr>
          <a:xfrm>
            <a:off x="2641601" y="4114813"/>
            <a:ext cx="2325805" cy="667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7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06466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94851" y="1865872"/>
            <a:ext cx="5419778" cy="379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00464" y="1965386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37478"/>
              </p:ext>
            </p:extLst>
          </p:nvPr>
        </p:nvGraphicFramePr>
        <p:xfrm>
          <a:off x="738701" y="5134702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34718" y="2555360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Provide review and rating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56545" y="2867385"/>
            <a:ext cx="2278173" cy="779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22391" y="4200421"/>
            <a:ext cx="2423956" cy="9342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review and rating by other users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6" idx="3"/>
            <a:endCxn id="28" idx="2"/>
          </p:cNvCxnSpPr>
          <p:nvPr/>
        </p:nvCxnSpPr>
        <p:spPr>
          <a:xfrm>
            <a:off x="2656545" y="3646549"/>
            <a:ext cx="2465846" cy="1021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152</Words>
  <Application>Microsoft Office PowerPoint</Application>
  <PresentationFormat>Custom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97</cp:revision>
  <dcterms:created xsi:type="dcterms:W3CDTF">2019-01-15T02:51:48Z</dcterms:created>
  <dcterms:modified xsi:type="dcterms:W3CDTF">2019-04-08T06:12:17Z</dcterms:modified>
</cp:coreProperties>
</file>