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0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9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2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7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C585E-D19F-489C-BC6A-5903F4018425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FA39E-8AF9-4728-8EAE-FF35A2B77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6607" y="3455658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ISP 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607" y="5935333"/>
            <a:ext cx="9144000" cy="1655762"/>
          </a:xfrm>
        </p:spPr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Shahidh</a:t>
            </a:r>
            <a:r>
              <a:rPr lang="en-US" dirty="0" smtClean="0"/>
              <a:t> Mohammad </a:t>
            </a:r>
            <a:r>
              <a:rPr lang="en-US" dirty="0" err="1" smtClean="0"/>
              <a:t>Khaidir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93" y="410104"/>
            <a:ext cx="7470228" cy="42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ISP Final Presentation</a:t>
            </a:r>
            <a:endParaRPr lang="en-US" sz="5400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Introduction  - </a:t>
            </a:r>
            <a:endParaRPr lang="en-US" sz="3200" dirty="0" smtClean="0"/>
          </a:p>
          <a:p>
            <a:pPr lvl="1"/>
            <a:r>
              <a:rPr lang="en-US" dirty="0" smtClean="0"/>
              <a:t>Brief </a:t>
            </a:r>
            <a:r>
              <a:rPr lang="en-US" dirty="0" smtClean="0"/>
              <a:t>info about your company</a:t>
            </a:r>
          </a:p>
          <a:p>
            <a:pPr lvl="1"/>
            <a:r>
              <a:rPr lang="en-US" dirty="0" smtClean="0"/>
              <a:t>Problem and Limitation of the Current System</a:t>
            </a:r>
          </a:p>
          <a:p>
            <a:pPr lvl="1"/>
            <a:r>
              <a:rPr lang="en-US" dirty="0" smtClean="0"/>
              <a:t>Brief info about Proposed System</a:t>
            </a:r>
          </a:p>
          <a:p>
            <a:r>
              <a:rPr lang="en-US" sz="3200" dirty="0" smtClean="0"/>
              <a:t>Objective</a:t>
            </a:r>
          </a:p>
          <a:p>
            <a:r>
              <a:rPr lang="en-US" sz="3200" dirty="0" smtClean="0"/>
              <a:t>Categories of Users</a:t>
            </a:r>
            <a:endParaRPr lang="en-US" sz="3200" dirty="0" smtClean="0"/>
          </a:p>
          <a:p>
            <a:r>
              <a:rPr lang="en-US" sz="3200" dirty="0" smtClean="0"/>
              <a:t>Scope of System (5 Modules)</a:t>
            </a:r>
          </a:p>
          <a:p>
            <a:r>
              <a:rPr lang="en-US" sz="3200" dirty="0" smtClean="0"/>
              <a:t>System Demo</a:t>
            </a:r>
          </a:p>
          <a:p>
            <a:r>
              <a:rPr lang="en-US" sz="3200" dirty="0" smtClean="0"/>
              <a:t>Conclusion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83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Britannic Bold</vt:lpstr>
      <vt:lpstr>Calibri</vt:lpstr>
      <vt:lpstr>Calibri Light</vt:lpstr>
      <vt:lpstr>Office Theme</vt:lpstr>
      <vt:lpstr>ISP Final Presentation</vt:lpstr>
      <vt:lpstr>ISP Final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SEGiPg</dc:creator>
  <cp:lastModifiedBy>SEGi Pg</cp:lastModifiedBy>
  <cp:revision>5</cp:revision>
  <dcterms:created xsi:type="dcterms:W3CDTF">2018-11-14T08:33:58Z</dcterms:created>
  <dcterms:modified xsi:type="dcterms:W3CDTF">2019-04-09T03:24:11Z</dcterms:modified>
</cp:coreProperties>
</file>