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D639A0-CCD9-42C6-9D5A-4D43BD62E9EE}">
  <a:tblStyle styleId="{51D639A0-CCD9-42C6-9D5A-4D43BD62E9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0" name="Google Shape;6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facebook.github.io/design/handski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4294967295" type="title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00B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00B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Google Shape;181;p25"/>
          <p:cNvGraphicFramePr/>
          <p:nvPr/>
        </p:nvGraphicFramePr>
        <p:xfrm>
          <a:off x="1059100" y="177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{51D639A0-CCD9-42C6-9D5A-4D43BD62E9EE}</a:tableStyleId>
              </a:tblPr>
              <a:tblGrid>
                <a:gridCol w="1762100"/>
                <a:gridCol w="1762100"/>
                <a:gridCol w="1762100"/>
                <a:gridCol w="1762100"/>
              </a:tblGrid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698577" y="1506550"/>
            <a:ext cx="5804297" cy="276503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4294967295"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  <a:endParaRPr>
              <a:solidFill>
                <a:srgbClr val="00BEF2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2" name="Google Shape;192;p26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4" name="Google Shape;194;p26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516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4294967295" type="ctrTitle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  <a:endParaRPr sz="7200">
              <a:solidFill>
                <a:srgbClr val="00BEF2"/>
              </a:solidFill>
            </a:endParaRPr>
          </a:p>
        </p:txBody>
      </p:sp>
      <p:sp>
        <p:nvSpPr>
          <p:cNvPr id="202" name="Google Shape;202;p27"/>
          <p:cNvSpPr txBox="1"/>
          <p:nvPr>
            <p:ph idx="4294967295" type="subTitle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4294967295" type="ctrTitle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09" name="Google Shape;209;p28"/>
          <p:cNvSpPr txBox="1"/>
          <p:nvPr>
            <p:ph idx="4294967295" type="subTitle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8"/>
          <p:cNvSpPr txBox="1"/>
          <p:nvPr>
            <p:ph idx="4294967295" type="ctrTitle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1" name="Google Shape;211;p28"/>
          <p:cNvSpPr txBox="1"/>
          <p:nvPr>
            <p:ph idx="4294967295" type="subTitle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8"/>
          <p:cNvSpPr txBox="1"/>
          <p:nvPr>
            <p:ph idx="4294967295" type="ctrTitle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3" name="Google Shape;213;p28"/>
          <p:cNvSpPr txBox="1"/>
          <p:nvPr>
            <p:ph idx="4294967295" type="subTitle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fmla="val 30129" name="adj"/>
            </a:avLst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fmla="val 29853" name="adj"/>
            </a:avLst>
          </a:prstGeom>
          <a:solidFill>
            <a:srgbClr val="2D8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fmla="val 29853" name="adj"/>
            </a:avLst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Google Shape;232;p30"/>
          <p:cNvSpPr txBox="1"/>
          <p:nvPr>
            <p:ph idx="2" type="body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Google Shape;233;p30"/>
          <p:cNvSpPr txBox="1"/>
          <p:nvPr>
            <p:ph idx="3" type="body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Google Shape;236;p3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1858400" y="2929177"/>
            <a:ext cx="313369" cy="33037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Google Shape;243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0"/>
          <p:cNvSpPr/>
          <p:nvPr/>
        </p:nvSpPr>
        <p:spPr>
          <a:xfrm>
            <a:off x="6441793" y="2892963"/>
            <a:ext cx="384445" cy="38442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Google Shape;247;p3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Google Shape;251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BEF2"/>
                </a:solidFill>
              </a:rPr>
              <a:t>EDIT IN POWERPOINT®</a:t>
            </a:r>
            <a:endParaRPr sz="1800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516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5516C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516C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5516C"/>
                </a:solidFill>
              </a:rPr>
              <a:t>)</a:t>
            </a:r>
            <a:endParaRPr sz="1200">
              <a:solidFill>
                <a:srgbClr val="25516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5516C"/>
              </a:solidFill>
            </a:endParaRPr>
          </a:p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647475" y="4488750"/>
            <a:ext cx="78426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FFFFFF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BEF2"/>
                </a:solidFill>
              </a:rPr>
              <a:t>EDIT IN GOOGLE SLIDES</a:t>
            </a:r>
            <a:endParaRPr sz="1800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br>
              <a:rPr lang="en" sz="1200"/>
            </a:br>
            <a:r>
              <a:rPr lang="en" sz="1200"/>
              <a:t>You will get a copy of this document on your Google Drive and will be able to edit, add or delete slides.</a:t>
            </a:r>
            <a:br>
              <a:rPr lang="en" sz="1200"/>
            </a:br>
            <a:r>
              <a:rPr lang="en" sz="1200"/>
              <a:t>You have to be signed in to your Google account.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descr="android.png"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76" name="Google Shape;276;p33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descr="iphone.png"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4456275" y="348951"/>
            <a:ext cx="2604888" cy="368396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Google Shape;285;p34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Google Shape;293;p35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descr="photo-1434030216411-0b793f4b4173.jpg" id="301" name="Google Shape;3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  <a:endParaRPr sz="1800">
              <a:solidFill>
                <a:srgbClr val="25516C"/>
              </a:solidFill>
            </a:endParaRPr>
          </a:p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Titles: </a:t>
            </a:r>
            <a:r>
              <a:rPr b="1" lang="en" sz="1400"/>
              <a:t>Montserrat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00BE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BE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Sky Blue </a:t>
            </a:r>
            <a:r>
              <a:rPr b="1" lang="en" sz="1400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b="1" lang="en" sz="1400">
                <a:solidFill>
                  <a:srgbClr val="25516C"/>
                </a:solidFill>
              </a:rPr>
              <a:t>#25516c</a:t>
            </a:r>
            <a:endParaRPr b="1" sz="1400">
              <a:solidFill>
                <a:srgbClr val="25516C"/>
              </a:solidFill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EF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9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Google Shape;322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9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Google Shape;329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9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Google Shape;332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2293522" y="993590"/>
            <a:ext cx="226720" cy="25282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2748139" y="994363"/>
            <a:ext cx="195713" cy="25128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39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Google Shape;337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9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Google Shape;341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9"/>
          <p:cNvSpPr/>
          <p:nvPr/>
        </p:nvSpPr>
        <p:spPr>
          <a:xfrm>
            <a:off x="4013378" y="993196"/>
            <a:ext cx="299905" cy="253616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9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Google Shape;347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9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Google Shape;368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9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Google Shape;371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Google Shape;375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Google Shape;379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9"/>
          <p:cNvSpPr/>
          <p:nvPr/>
        </p:nvSpPr>
        <p:spPr>
          <a:xfrm>
            <a:off x="2270445" y="1414049"/>
            <a:ext cx="272871" cy="26286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709965" y="1427162"/>
            <a:ext cx="272057" cy="23665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153051" y="1429087"/>
            <a:ext cx="264110" cy="23278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600909" y="1431391"/>
            <a:ext cx="246620" cy="2281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9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Google Shape;388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Google Shape;39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Google Shape;394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Google Shape;397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Google Shape;400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9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Google Shape;405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Google Shape;408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715127" y="1844165"/>
            <a:ext cx="261733" cy="253600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Google Shape;413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Google Shape;416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Google Shape;422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Google Shape;425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Google Shape;431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Google Shape;437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39"/>
          <p:cNvSpPr/>
          <p:nvPr/>
        </p:nvSpPr>
        <p:spPr>
          <a:xfrm>
            <a:off x="1404158" y="2275796"/>
            <a:ext cx="248998" cy="2412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1843270" y="2275796"/>
            <a:ext cx="248998" cy="2412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2282383" y="2275796"/>
            <a:ext cx="248998" cy="2412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9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Google Shape;445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Google Shape;448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9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Google Shape;451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038833" y="2269247"/>
            <a:ext cx="248998" cy="254374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9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Google Shape;455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Google Shape;458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Google Shape;464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9"/>
          <p:cNvSpPr/>
          <p:nvPr/>
        </p:nvSpPr>
        <p:spPr>
          <a:xfrm>
            <a:off x="1837310" y="2659661"/>
            <a:ext cx="260918" cy="32451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1432007" y="2659661"/>
            <a:ext cx="193303" cy="32451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9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Google Shape;469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Google Shape;472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9"/>
          <p:cNvSpPr/>
          <p:nvPr/>
        </p:nvSpPr>
        <p:spPr>
          <a:xfrm>
            <a:off x="3585796" y="2687796"/>
            <a:ext cx="276845" cy="26824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9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Google Shape;476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Google Shape;479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940389" y="3132540"/>
            <a:ext cx="301484" cy="229709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4497439" y="2675456"/>
            <a:ext cx="210011" cy="292924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Google Shape;485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Google Shape;488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Google Shape;493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Google Shape;497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Google Shape;500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Google Shape;504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Google Shape;510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Google Shape;513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4449705" y="3099402"/>
            <a:ext cx="305474" cy="29598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Google Shape;520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Google Shape;523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9"/>
          <p:cNvSpPr/>
          <p:nvPr/>
        </p:nvSpPr>
        <p:spPr>
          <a:xfrm>
            <a:off x="1372336" y="3587305"/>
            <a:ext cx="312639" cy="17113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9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Google Shape;529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Google Shape;533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3152660" y="3544525"/>
            <a:ext cx="264892" cy="256693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2713548" y="3560715"/>
            <a:ext cx="264892" cy="22431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3590568" y="3543373"/>
            <a:ext cx="267302" cy="258997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Google Shape;540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464818" y="3539523"/>
            <a:ext cx="275249" cy="26669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Google Shape;545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9"/>
          <p:cNvSpPr/>
          <p:nvPr/>
        </p:nvSpPr>
        <p:spPr>
          <a:xfrm>
            <a:off x="908176" y="3994666"/>
            <a:ext cx="362732" cy="207365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3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Google Shape;550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Google Shape;556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Google Shape;560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Google Shape;564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Google Shape;570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Google Shape;576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Google Shape;579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9"/>
          <p:cNvSpPr/>
          <p:nvPr/>
        </p:nvSpPr>
        <p:spPr>
          <a:xfrm>
            <a:off x="4447718" y="4015480"/>
            <a:ext cx="309448" cy="16573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9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Google Shape;587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Google Shape;593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5867738" y="2760683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Google Shape;59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39"/>
          <p:cNvSpPr/>
          <p:nvPr/>
        </p:nvSpPr>
        <p:spPr>
          <a:xfrm>
            <a:off x="6752726" y="2740063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Google Shape;60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61563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3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516C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BEF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13" name="Google Shape;613;p40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Google Shape;100;p16"/>
          <p:cNvSpPr txBox="1"/>
          <p:nvPr>
            <p:ph idx="4294967295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A SLIDE TITLE</a:t>
            </a:r>
            <a:endParaRPr sz="1400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ctrTitle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Google Shape;120;p19"/>
          <p:cNvSpPr txBox="1"/>
          <p:nvPr>
            <p:ph idx="4294967295" type="subTitle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Google Shape;121;p19"/>
          <p:cNvSpPr/>
          <p:nvPr/>
        </p:nvSpPr>
        <p:spPr>
          <a:xfrm>
            <a:off x="6846775" y="3624538"/>
            <a:ext cx="286070" cy="27314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Google Shape;135;p19"/>
          <p:cNvSpPr txBox="1"/>
          <p:nvPr>
            <p:ph idx="4294967295" type="ctrTitle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White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Black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Yellow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Blue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1" name="Google Shape;151;p21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Red</a:t>
            </a:r>
            <a:endParaRPr b="1">
              <a:solidFill>
                <a:srgbClr val="00BEF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