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Slab Light"/>
      <p:regular r:id="rId35"/>
      <p:bold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7F9423-395B-4E67-85C3-44622419B448}">
  <a:tblStyle styleId="{2D7F9423-395B-4E67-85C3-44622419B4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{2D7F9423-395B-4E67-85C3-44622419B448}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AC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7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184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Google Shape;149;p12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0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2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388" name="Google Shape;388;p3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</a:t>
            </a:r>
            <a:r>
              <a:rPr lang="en" sz="1800"/>
              <a:t> </a:t>
            </a:r>
            <a:r>
              <a:rPr b="1" lang="en" sz="1800">
                <a:solidFill>
                  <a:srgbClr val="2AC7D7"/>
                </a:solidFill>
              </a:rPr>
              <a:t>#2ac7d7</a:t>
            </a:r>
            <a:r>
              <a:rPr b="1" lang="en" sz="1800"/>
              <a:t> · Sky </a:t>
            </a:r>
            <a:r>
              <a:rPr b="1" lang="en" sz="1800">
                <a:solidFill>
                  <a:srgbClr val="0D7FD1"/>
                </a:solidFill>
              </a:rPr>
              <a:t>#0d7fd1</a:t>
            </a:r>
            <a:r>
              <a:rPr b="1" lang="en" sz="1800">
                <a:solidFill>
                  <a:schemeClr val="lt1"/>
                </a:solidFill>
              </a:rPr>
              <a:t> · </a:t>
            </a:r>
            <a:r>
              <a:rPr b="1" lang="en" sz="1800"/>
              <a:t>Indigo </a:t>
            </a:r>
            <a:r>
              <a:rPr b="1" lang="en" sz="1800">
                <a:solidFill>
                  <a:srgbClr val="184DE2"/>
                </a:solidFill>
              </a:rPr>
              <a:t>#184de2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2AC7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Google Shape;156;p1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Google Shape;1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