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6" r:id="rId3"/>
    <p:sldId id="264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5" r:id="rId13"/>
    <p:sldId id="276" r:id="rId14"/>
    <p:sldId id="277" r:id="rId15"/>
    <p:sldId id="263" r:id="rId1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E815D-D7DB-4B47-8B63-BB11010D042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09115357"/>
      </p:ext>
    </p:extLst>
  </p:cSld>
  <p:clrMap bg1="lt1" tx1="dk1" bg2="lt2" tx2="dk2" accent1="accent1" accent2="accent2" accent3="accent3" accent4="accent4" accent5="accent5" accent6="accent6" hlink="hlink" folHlink="folHlink"/>
  <p:hf sldNum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4E234-FAD4-4DD1-883B-CC6A6FE7709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60627773"/>
      </p:ext>
    </p:extLst>
  </p:cSld>
  <p:clrMap bg1="lt1" tx1="dk1" bg2="lt2" tx2="dk2" accent1="accent1" accent2="accent2" accent3="accent3" accent4="accent4" accent5="accent5" accent6="accent6" hlink="hlink" folHlink="folHlink"/>
  <p:hf sldNum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87D2-C20C-49A1-B93C-136FF8882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4172510" cy="3349641"/>
          </a:xfrm>
        </p:spPr>
        <p:txBody>
          <a:bodyPr>
            <a:normAutofit/>
          </a:bodyPr>
          <a:lstStyle/>
          <a:p>
            <a:r>
              <a:rPr lang="en-US" sz="3200" b="1" dirty="0"/>
              <a:t>PRINCIPLES OF </a:t>
            </a:r>
            <a:br>
              <a:rPr lang="en-US" sz="3200" b="1" dirty="0"/>
            </a:br>
            <a:r>
              <a:rPr lang="en-US" sz="3200" b="1" dirty="0"/>
              <a:t>INTERNET PROGRAMMING </a:t>
            </a:r>
            <a:br>
              <a:rPr lang="en-US" sz="3200" b="1" dirty="0"/>
            </a:br>
            <a:r>
              <a:rPr lang="en-US" sz="3200" b="1" dirty="0"/>
              <a:t>(IT205N)</a:t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ASSIGNMENT 2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EF511-FDB5-4E8E-8871-BB65D9306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752" y="4775200"/>
            <a:ext cx="3975684" cy="1302327"/>
          </a:xfrm>
        </p:spPr>
        <p:txBody>
          <a:bodyPr>
            <a:normAutofit fontScale="70000" lnSpcReduction="20000"/>
          </a:bodyPr>
          <a:lstStyle/>
          <a:p>
            <a:r>
              <a:rPr lang="en-US" sz="2300" b="1" dirty="0">
                <a:latin typeface="Segoe UI" panose="020B0502040204020203" pitchFamily="34" charset="0"/>
                <a:cs typeface="Segoe UI" panose="020B0502040204020203" pitchFamily="34" charset="0"/>
              </a:rPr>
              <a:t>TEAM MEMBER:</a:t>
            </a:r>
          </a:p>
          <a:p>
            <a:r>
              <a:rPr lang="en-US" sz="2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Ng Yuan Shen, </a:t>
            </a:r>
            <a:r>
              <a:rPr lang="en-US" sz="2300" dirty="0">
                <a:latin typeface="Segoe UI" panose="020B0502040204020203" pitchFamily="34" charset="0"/>
                <a:cs typeface="Segoe UI" panose="020B0502040204020203" pitchFamily="34" charset="0"/>
              </a:rPr>
              <a:t>Chin See </a:t>
            </a:r>
            <a:r>
              <a:rPr lang="en-US" sz="2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Ying,</a:t>
            </a:r>
          </a:p>
          <a:p>
            <a:r>
              <a:rPr lang="en-US" sz="2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Nicolas </a:t>
            </a:r>
            <a:r>
              <a:rPr lang="en-US" sz="23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Chng</a:t>
            </a:r>
            <a:r>
              <a:rPr lang="en-US" sz="2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Wei Liang, </a:t>
            </a:r>
            <a:r>
              <a:rPr lang="en-US" sz="2300" dirty="0">
                <a:latin typeface="Segoe UI" panose="020B0502040204020203" pitchFamily="34" charset="0"/>
                <a:cs typeface="Segoe UI" panose="020B0502040204020203" pitchFamily="34" charset="0"/>
              </a:rPr>
              <a:t>Tan Chong How</a:t>
            </a:r>
          </a:p>
        </p:txBody>
      </p:sp>
    </p:spTree>
    <p:extLst>
      <p:ext uri="{BB962C8B-B14F-4D97-AF65-F5344CB8AC3E}">
        <p14:creationId xmlns:p14="http://schemas.microsoft.com/office/powerpoint/2010/main" val="1238287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3200"/>
            <a:ext cx="12192000" cy="1430596"/>
          </a:xfrm>
        </p:spPr>
        <p:txBody>
          <a:bodyPr/>
          <a:lstStyle/>
          <a:p>
            <a:pPr algn="ctr"/>
            <a:r>
              <a:rPr lang="en-MY" b="1" dirty="0" smtClean="0">
                <a:cs typeface="Segoe UI" panose="020B0502040204020203" pitchFamily="34" charset="0"/>
              </a:rPr>
              <a:t>Stock Up Request (User)</a:t>
            </a:r>
            <a:endParaRPr lang="en-MY" b="1" dirty="0"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9576"/>
            <a:ext cx="1219200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563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3200"/>
            <a:ext cx="12192000" cy="1430596"/>
          </a:xfrm>
        </p:spPr>
        <p:txBody>
          <a:bodyPr/>
          <a:lstStyle/>
          <a:p>
            <a:pPr algn="ctr"/>
            <a:r>
              <a:rPr lang="en-MY" b="1" dirty="0" smtClean="0">
                <a:cs typeface="Segoe UI" panose="020B0502040204020203" pitchFamily="34" charset="0"/>
              </a:rPr>
              <a:t>Stock Out Request (User)</a:t>
            </a:r>
            <a:endParaRPr lang="en-MY" b="1" dirty="0"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74750"/>
            <a:ext cx="12192001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33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3200"/>
            <a:ext cx="12192000" cy="1430596"/>
          </a:xfrm>
        </p:spPr>
        <p:txBody>
          <a:bodyPr/>
          <a:lstStyle/>
          <a:p>
            <a:pPr algn="ctr"/>
            <a:r>
              <a:rPr lang="en-MY" b="1" dirty="0" smtClean="0">
                <a:cs typeface="Segoe UI" panose="020B0502040204020203" pitchFamily="34" charset="0"/>
              </a:rPr>
              <a:t>Changing Password</a:t>
            </a:r>
            <a:endParaRPr lang="en-MY" b="1" dirty="0"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1250"/>
            <a:ext cx="1219200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76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Reflection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Learnt more about PHP and MySQL database</a:t>
            </a:r>
          </a:p>
          <a:p>
            <a:r>
              <a:rPr lang="en-MY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Insight towards backend operation of stock management system </a:t>
            </a:r>
          </a:p>
          <a:p>
            <a:r>
              <a:rPr lang="en-MY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Developing user-friendly web application </a:t>
            </a:r>
          </a:p>
          <a:p>
            <a:r>
              <a:rPr lang="en-MY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Critical thinking and logical thinking</a:t>
            </a:r>
          </a:p>
          <a:p>
            <a:r>
              <a:rPr lang="en-MY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Team work and task distribution</a:t>
            </a:r>
          </a:p>
          <a:p>
            <a:endParaRPr lang="en-MY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MY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94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Future Improvement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Content pagination (splitting large list of content into pages)</a:t>
            </a:r>
          </a:p>
          <a:p>
            <a:r>
              <a:rPr lang="en-MY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Adding of measurement </a:t>
            </a:r>
            <a:r>
              <a:rPr lang="en-MY" sz="2800" dirty="0">
                <a:latin typeface="Segoe UI" panose="020B0502040204020203" pitchFamily="34" charset="0"/>
                <a:cs typeface="Segoe UI" panose="020B0502040204020203" pitchFamily="34" charset="0"/>
              </a:rPr>
              <a:t>unit </a:t>
            </a:r>
            <a:r>
              <a:rPr lang="en-MY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by admin</a:t>
            </a:r>
          </a:p>
          <a:p>
            <a:r>
              <a:rPr lang="en-MY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Getting real time data (request, notification, searching) using AJAX</a:t>
            </a:r>
          </a:p>
          <a:p>
            <a:r>
              <a:rPr lang="en-MY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Improved function of monthly stock up request </a:t>
            </a:r>
          </a:p>
        </p:txBody>
      </p:sp>
    </p:spTree>
    <p:extLst>
      <p:ext uri="{BB962C8B-B14F-4D97-AF65-F5344CB8AC3E}">
        <p14:creationId xmlns:p14="http://schemas.microsoft.com/office/powerpoint/2010/main" val="3767777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6881CB0-1221-43BE-BE77-866AB4D5547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BD77A15-12B8-4FAB-A167-E0D60E5C92E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A5D0DD1E-3DFD-459C-AF93-74007A3D127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C1E32EF0-93A9-42DF-953A-1574E58C58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4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16" name="Group 15" title="Text Container Shape">
            <a:extLst>
              <a:ext uri="{FF2B5EF4-FFF2-40B4-BE49-F238E27FC236}">
                <a16:creationId xmlns:a16="http://schemas.microsoft.com/office/drawing/2014/main" id="{173F2476-AF66-478D-98AC-4E572A85CCC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17" name="Freeform 206">
              <a:extLst>
                <a:ext uri="{FF2B5EF4-FFF2-40B4-BE49-F238E27FC236}">
                  <a16:creationId xmlns:a16="http://schemas.microsoft.com/office/drawing/2014/main" id="{C1FF5215-F946-48D6-BA7C-5BCEBE2D166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" name="Freeform 211">
              <a:extLst>
                <a:ext uri="{FF2B5EF4-FFF2-40B4-BE49-F238E27FC236}">
                  <a16:creationId xmlns:a16="http://schemas.microsoft.com/office/drawing/2014/main" id="{E9B1CB7D-F5B1-40C6-9E55-F1314B9B581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0F5362-ECD6-4C1D-9DFE-15BF7094511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E0DAF15-8AF2-4607-BC7D-008DDFA295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023F75-BD2E-4177-8FA1-1EB9F3E45D6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654295" cy="68580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31B5C6-9592-4D8F-923A-791E5EF95F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43467" cy="6858002"/>
          </a:xfrm>
          <a:prstGeom prst="rect">
            <a:avLst/>
          </a:prstGeom>
          <a:solidFill>
            <a:srgbClr val="12131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407147-AAF7-478F-A2C7-60625903E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576" y="1323524"/>
            <a:ext cx="5527309" cy="42109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5000"/>
              </a:lnSpc>
            </a:pPr>
            <a:r>
              <a:rPr lang="en-US" sz="5400">
                <a:solidFill>
                  <a:srgbClr val="FEFCF7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73452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10715" y="2648642"/>
            <a:ext cx="8770571" cy="1560716"/>
          </a:xfrm>
        </p:spPr>
        <p:txBody>
          <a:bodyPr>
            <a:normAutofit/>
          </a:bodyPr>
          <a:lstStyle/>
          <a:p>
            <a:pPr algn="ctr"/>
            <a:r>
              <a:rPr lang="en-MY" sz="8800" b="1" dirty="0" smtClean="0"/>
              <a:t>System Flow</a:t>
            </a:r>
            <a:endParaRPr lang="en-MY" sz="8800" b="1" dirty="0"/>
          </a:p>
        </p:txBody>
      </p:sp>
    </p:spTree>
    <p:extLst>
      <p:ext uri="{BB962C8B-B14F-4D97-AF65-F5344CB8AC3E}">
        <p14:creationId xmlns:p14="http://schemas.microsoft.com/office/powerpoint/2010/main" val="1131048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0845"/>
            <a:ext cx="12192000" cy="1560716"/>
          </a:xfrm>
        </p:spPr>
        <p:txBody>
          <a:bodyPr/>
          <a:lstStyle/>
          <a:p>
            <a:pPr algn="ctr"/>
            <a:r>
              <a:rPr lang="en-MY" b="1" dirty="0" smtClean="0"/>
              <a:t>Login</a:t>
            </a:r>
            <a:endParaRPr lang="en-MY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4142"/>
            <a:ext cx="12195384" cy="561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03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3200"/>
            <a:ext cx="12192000" cy="1430596"/>
          </a:xfrm>
        </p:spPr>
        <p:txBody>
          <a:bodyPr/>
          <a:lstStyle/>
          <a:p>
            <a:pPr algn="ctr"/>
            <a:r>
              <a:rPr lang="en-MY" b="1" dirty="0">
                <a:cs typeface="Segoe UI" panose="020B0502040204020203" pitchFamily="34" charset="0"/>
              </a:rPr>
              <a:t>Receive Notification (Admin)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6638"/>
            <a:ext cx="12186486" cy="561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596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3200"/>
            <a:ext cx="12192000" cy="1430596"/>
          </a:xfrm>
        </p:spPr>
        <p:txBody>
          <a:bodyPr/>
          <a:lstStyle/>
          <a:p>
            <a:pPr algn="ctr"/>
            <a:r>
              <a:rPr lang="en-MY" b="1" dirty="0" smtClean="0">
                <a:cs typeface="Segoe UI" panose="020B0502040204020203" pitchFamily="34" charset="0"/>
              </a:rPr>
              <a:t>Add Item (Admin</a:t>
            </a:r>
            <a:r>
              <a:rPr lang="en-MY" b="1" dirty="0"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9650"/>
            <a:ext cx="12205792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257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3200"/>
            <a:ext cx="12192000" cy="1430596"/>
          </a:xfrm>
        </p:spPr>
        <p:txBody>
          <a:bodyPr/>
          <a:lstStyle/>
          <a:p>
            <a:pPr algn="ctr"/>
            <a:r>
              <a:rPr lang="en-MY" b="1" dirty="0" smtClean="0">
                <a:cs typeface="Segoe UI" panose="020B0502040204020203" pitchFamily="34" charset="0"/>
              </a:rPr>
              <a:t>Stock Up (Admin</a:t>
            </a:r>
            <a:r>
              <a:rPr lang="en-MY" b="1" dirty="0"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8550"/>
            <a:ext cx="12205792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479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3200"/>
            <a:ext cx="12192000" cy="1430596"/>
          </a:xfrm>
        </p:spPr>
        <p:txBody>
          <a:bodyPr/>
          <a:lstStyle/>
          <a:p>
            <a:pPr algn="ctr"/>
            <a:r>
              <a:rPr lang="en-MY" b="1" dirty="0" smtClean="0">
                <a:cs typeface="Segoe UI" panose="020B0502040204020203" pitchFamily="34" charset="0"/>
              </a:rPr>
              <a:t>Stock Out Report (Admin</a:t>
            </a:r>
            <a:r>
              <a:rPr lang="en-MY" b="1" dirty="0"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6650"/>
            <a:ext cx="1219200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18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3200"/>
            <a:ext cx="12192000" cy="1430596"/>
          </a:xfrm>
        </p:spPr>
        <p:txBody>
          <a:bodyPr/>
          <a:lstStyle/>
          <a:p>
            <a:pPr algn="ctr"/>
            <a:r>
              <a:rPr lang="en-MY" b="1" dirty="0" smtClean="0">
                <a:cs typeface="Segoe UI" panose="020B0502040204020203" pitchFamily="34" charset="0"/>
              </a:rPr>
              <a:t>Add User (Admin</a:t>
            </a:r>
            <a:r>
              <a:rPr lang="en-MY" b="1" dirty="0"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9350"/>
            <a:ext cx="1219200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54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3200"/>
            <a:ext cx="12192000" cy="1430596"/>
          </a:xfrm>
        </p:spPr>
        <p:txBody>
          <a:bodyPr/>
          <a:lstStyle/>
          <a:p>
            <a:pPr algn="ctr"/>
            <a:r>
              <a:rPr lang="en-MY" b="1" dirty="0" smtClean="0">
                <a:cs typeface="Segoe UI" panose="020B0502040204020203" pitchFamily="34" charset="0"/>
              </a:rPr>
              <a:t>Receive Notification (User)</a:t>
            </a:r>
            <a:endParaRPr lang="en-MY" b="1" dirty="0"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8415"/>
            <a:ext cx="1219200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629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140</Words>
  <Application>Microsoft Office PowerPoint</Application>
  <PresentationFormat>Widescreen</PresentationFormat>
  <Paragraphs>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Century Schoolbook</vt:lpstr>
      <vt:lpstr>Corbel</vt:lpstr>
      <vt:lpstr>Segoe UI</vt:lpstr>
      <vt:lpstr>Feathered</vt:lpstr>
      <vt:lpstr>PRINCIPLES OF  INTERNET PROGRAMMING  (IT205N)  ASSIGNMENT 2</vt:lpstr>
      <vt:lpstr>System Flow</vt:lpstr>
      <vt:lpstr>Login</vt:lpstr>
      <vt:lpstr>Receive Notification (Admin)</vt:lpstr>
      <vt:lpstr>Add Item (Admin)</vt:lpstr>
      <vt:lpstr>Stock Up (Admin)</vt:lpstr>
      <vt:lpstr>Stock Out Report (Admin)</vt:lpstr>
      <vt:lpstr>Add User (Admin)</vt:lpstr>
      <vt:lpstr>Receive Notification (User)</vt:lpstr>
      <vt:lpstr>Stock Up Request (User)</vt:lpstr>
      <vt:lpstr>Stock Out Request (User)</vt:lpstr>
      <vt:lpstr>Changing Password</vt:lpstr>
      <vt:lpstr>Reflection</vt:lpstr>
      <vt:lpstr>Future Improvement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 INTERNET PROGRAMMING  (IT205N)  ASSIGNMENT 2</dc:title>
  <dc:creator>Tan ChongHow</dc:creator>
  <cp:lastModifiedBy>Wayne Ng</cp:lastModifiedBy>
  <cp:revision>75</cp:revision>
  <cp:lastPrinted>2018-04-21T02:55:17Z</cp:lastPrinted>
  <dcterms:created xsi:type="dcterms:W3CDTF">2018-04-17T10:01:41Z</dcterms:created>
  <dcterms:modified xsi:type="dcterms:W3CDTF">2018-04-21T03:19:48Z</dcterms:modified>
</cp:coreProperties>
</file>