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41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542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20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5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81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809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475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1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5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09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B18C-7574-45B5-A419-8AEE0DA49543}" type="datetimeFigureOut">
              <a:rPr lang="en-MY" smtClean="0"/>
              <a:t>7/10/2018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4BB-137D-45F0-8B25-03065E6356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00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Laptop Simulator</a:t>
            </a:r>
            <a:endParaRPr lang="en-MY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1040" y="487680"/>
            <a:ext cx="3870960" cy="6370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8FAAD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87680"/>
            <a:ext cx="8321040" cy="5353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SCREEN</a:t>
            </a:r>
            <a:endParaRPr lang="en-MY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9" y="6024337"/>
            <a:ext cx="650670" cy="6506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om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0" y="6024337"/>
            <a:ext cx="669084" cy="6506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21040" y="1421744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Notepad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1040" y="487680"/>
            <a:ext cx="3870960" cy="737419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endParaRPr lang="en-MY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1040" y="2278133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 Software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1040" y="3153205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Uninstall Software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1040" y="5772028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1040" y="4030242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Software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1040" y="4901135"/>
            <a:ext cx="3870960" cy="73741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MY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Music Player</a:t>
            </a:r>
            <a:endParaRPr lang="en-MY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6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19</cp:revision>
  <dcterms:created xsi:type="dcterms:W3CDTF">2018-10-05T06:48:03Z</dcterms:created>
  <dcterms:modified xsi:type="dcterms:W3CDTF">2018-10-07T10:35:48Z</dcterms:modified>
</cp:coreProperties>
</file>