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680E-D949-4153-8A3A-C199CE735E8F}" type="datetimeFigureOut">
              <a:rPr lang="en-MY" smtClean="0"/>
              <a:t>5/11/2018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EDFF-C00E-468E-BE32-811A72BAC5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1848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680E-D949-4153-8A3A-C199CE735E8F}" type="datetimeFigureOut">
              <a:rPr lang="en-MY" smtClean="0"/>
              <a:t>5/11/2018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EDFF-C00E-468E-BE32-811A72BAC5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1818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680E-D949-4153-8A3A-C199CE735E8F}" type="datetimeFigureOut">
              <a:rPr lang="en-MY" smtClean="0"/>
              <a:t>5/11/2018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EDFF-C00E-468E-BE32-811A72BAC5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9207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680E-D949-4153-8A3A-C199CE735E8F}" type="datetimeFigureOut">
              <a:rPr lang="en-MY" smtClean="0"/>
              <a:t>5/11/2018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EDFF-C00E-468E-BE32-811A72BAC5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9205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680E-D949-4153-8A3A-C199CE735E8F}" type="datetimeFigureOut">
              <a:rPr lang="en-MY" smtClean="0"/>
              <a:t>5/11/2018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EDFF-C00E-468E-BE32-811A72BAC5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990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680E-D949-4153-8A3A-C199CE735E8F}" type="datetimeFigureOut">
              <a:rPr lang="en-MY" smtClean="0"/>
              <a:t>5/11/2018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EDFF-C00E-468E-BE32-811A72BAC5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7741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680E-D949-4153-8A3A-C199CE735E8F}" type="datetimeFigureOut">
              <a:rPr lang="en-MY" smtClean="0"/>
              <a:t>5/11/2018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EDFF-C00E-468E-BE32-811A72BAC5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8191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680E-D949-4153-8A3A-C199CE735E8F}" type="datetimeFigureOut">
              <a:rPr lang="en-MY" smtClean="0"/>
              <a:t>5/11/2018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EDFF-C00E-468E-BE32-811A72BAC5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7510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680E-D949-4153-8A3A-C199CE735E8F}" type="datetimeFigureOut">
              <a:rPr lang="en-MY" smtClean="0"/>
              <a:t>5/11/2018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EDFF-C00E-468E-BE32-811A72BAC5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2947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680E-D949-4153-8A3A-C199CE735E8F}" type="datetimeFigureOut">
              <a:rPr lang="en-MY" smtClean="0"/>
              <a:t>5/11/2018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EDFF-C00E-468E-BE32-811A72BAC5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113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680E-D949-4153-8A3A-C199CE735E8F}" type="datetimeFigureOut">
              <a:rPr lang="en-MY" smtClean="0"/>
              <a:t>5/11/2018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EDFF-C00E-468E-BE32-811A72BAC5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0823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C680E-D949-4153-8A3A-C199CE735E8F}" type="datetimeFigureOut">
              <a:rPr lang="en-MY" smtClean="0"/>
              <a:t>5/11/2018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3EDFF-C00E-468E-BE32-811A72BAC5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4788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516" y="860819"/>
            <a:ext cx="9038938" cy="47578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848433" y="2235200"/>
            <a:ext cx="2539233" cy="4987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/>
          <p:cNvSpPr/>
          <p:nvPr/>
        </p:nvSpPr>
        <p:spPr>
          <a:xfrm>
            <a:off x="8848435" y="3500504"/>
            <a:ext cx="2539231" cy="4987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/>
          <p:cNvSpPr/>
          <p:nvPr/>
        </p:nvSpPr>
        <p:spPr>
          <a:xfrm>
            <a:off x="8848436" y="4120349"/>
            <a:ext cx="2539230" cy="4987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/>
          <p:cNvSpPr/>
          <p:nvPr/>
        </p:nvSpPr>
        <p:spPr>
          <a:xfrm>
            <a:off x="8848436" y="4696691"/>
            <a:ext cx="2539230" cy="4987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 8"/>
          <p:cNvSpPr/>
          <p:nvPr/>
        </p:nvSpPr>
        <p:spPr>
          <a:xfrm>
            <a:off x="8848434" y="2880660"/>
            <a:ext cx="2539232" cy="4987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Rectangle 9"/>
          <p:cNvSpPr/>
          <p:nvPr/>
        </p:nvSpPr>
        <p:spPr>
          <a:xfrm>
            <a:off x="8848434" y="1039013"/>
            <a:ext cx="2068945" cy="4987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ectangle 11"/>
          <p:cNvSpPr/>
          <p:nvPr/>
        </p:nvSpPr>
        <p:spPr>
          <a:xfrm>
            <a:off x="2651221" y="1039013"/>
            <a:ext cx="964046" cy="4987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Rectangle 12"/>
          <p:cNvSpPr/>
          <p:nvPr/>
        </p:nvSpPr>
        <p:spPr>
          <a:xfrm>
            <a:off x="1744133" y="1039013"/>
            <a:ext cx="907088" cy="4987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03867" y="3500504"/>
            <a:ext cx="10706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84826" y="3315838"/>
            <a:ext cx="39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A</a:t>
            </a:r>
            <a:endParaRPr lang="en-MY" dirty="0"/>
          </a:p>
        </p:txBody>
      </p:sp>
      <p:sp>
        <p:nvSpPr>
          <p:cNvPr id="21" name="TextBox 20"/>
          <p:cNvSpPr txBox="1"/>
          <p:nvPr/>
        </p:nvSpPr>
        <p:spPr>
          <a:xfrm>
            <a:off x="1927609" y="1103729"/>
            <a:ext cx="32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33244" y="1103729"/>
            <a:ext cx="3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C</a:t>
            </a:r>
            <a:endParaRPr lang="en-MY" dirty="0"/>
          </a:p>
        </p:txBody>
      </p:sp>
      <p:sp>
        <p:nvSpPr>
          <p:cNvPr id="23" name="TextBox 22"/>
          <p:cNvSpPr txBox="1"/>
          <p:nvPr/>
        </p:nvSpPr>
        <p:spPr>
          <a:xfrm>
            <a:off x="10473267" y="116840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D</a:t>
            </a:r>
            <a:endParaRPr lang="en-MY" dirty="0"/>
          </a:p>
        </p:txBody>
      </p:sp>
      <p:sp>
        <p:nvSpPr>
          <p:cNvPr id="24" name="TextBox 23"/>
          <p:cNvSpPr txBox="1"/>
          <p:nvPr/>
        </p:nvSpPr>
        <p:spPr>
          <a:xfrm>
            <a:off x="10741312" y="2334429"/>
            <a:ext cx="42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E</a:t>
            </a:r>
            <a:endParaRPr lang="en-MY" dirty="0"/>
          </a:p>
        </p:txBody>
      </p:sp>
      <p:sp>
        <p:nvSpPr>
          <p:cNvPr id="25" name="TextBox 24"/>
          <p:cNvSpPr txBox="1"/>
          <p:nvPr/>
        </p:nvSpPr>
        <p:spPr>
          <a:xfrm>
            <a:off x="10735733" y="2980267"/>
            <a:ext cx="55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35733" y="3572933"/>
            <a:ext cx="55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G</a:t>
            </a:r>
            <a:endParaRPr lang="en-MY" dirty="0"/>
          </a:p>
        </p:txBody>
      </p:sp>
      <p:sp>
        <p:nvSpPr>
          <p:cNvPr id="28" name="TextBox 27"/>
          <p:cNvSpPr txBox="1"/>
          <p:nvPr/>
        </p:nvSpPr>
        <p:spPr>
          <a:xfrm>
            <a:off x="10735733" y="4163313"/>
            <a:ext cx="55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H</a:t>
            </a:r>
            <a:endParaRPr lang="en-MY" dirty="0"/>
          </a:p>
        </p:txBody>
      </p:sp>
      <p:sp>
        <p:nvSpPr>
          <p:cNvPr id="29" name="TextBox 28"/>
          <p:cNvSpPr txBox="1"/>
          <p:nvPr/>
        </p:nvSpPr>
        <p:spPr>
          <a:xfrm>
            <a:off x="10735733" y="4740194"/>
            <a:ext cx="55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954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Wayne Ng</dc:creator>
  <cp:lastModifiedBy>Wayne Ng</cp:lastModifiedBy>
  <cp:revision>2</cp:revision>
  <dcterms:created xsi:type="dcterms:W3CDTF">2018-11-05T04:56:28Z</dcterms:created>
  <dcterms:modified xsi:type="dcterms:W3CDTF">2018-11-05T05:05:21Z</dcterms:modified>
</cp:coreProperties>
</file>