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yne Nguyen" userId="a09738672d67fee6" providerId="LiveId" clId="{B7A91CAA-21CE-40AE-A688-73804B15F87B}"/>
    <pc:docChg chg="custSel addSld modSld">
      <pc:chgData name="Wayne Nguyen" userId="a09738672d67fee6" providerId="LiveId" clId="{B7A91CAA-21CE-40AE-A688-73804B15F87B}" dt="2023-04-12T18:33:46.827" v="347" actId="478"/>
      <pc:docMkLst>
        <pc:docMk/>
      </pc:docMkLst>
      <pc:sldChg chg="modSp new mod">
        <pc:chgData name="Wayne Nguyen" userId="a09738672d67fee6" providerId="LiveId" clId="{B7A91CAA-21CE-40AE-A688-73804B15F87B}" dt="2023-04-12T18:31:28.551" v="139" actId="20577"/>
        <pc:sldMkLst>
          <pc:docMk/>
          <pc:sldMk cId="2724309127" sldId="256"/>
        </pc:sldMkLst>
        <pc:spChg chg="mod">
          <ac:chgData name="Wayne Nguyen" userId="a09738672d67fee6" providerId="LiveId" clId="{B7A91CAA-21CE-40AE-A688-73804B15F87B}" dt="2023-04-12T18:30:56.353" v="31" actId="20577"/>
          <ac:spMkLst>
            <pc:docMk/>
            <pc:sldMk cId="2724309127" sldId="256"/>
            <ac:spMk id="2" creationId="{A4634F3E-9E72-E51B-C5E3-90EAA6AEC01B}"/>
          </ac:spMkLst>
        </pc:spChg>
        <pc:spChg chg="mod">
          <ac:chgData name="Wayne Nguyen" userId="a09738672d67fee6" providerId="LiveId" clId="{B7A91CAA-21CE-40AE-A688-73804B15F87B}" dt="2023-04-12T18:31:28.551" v="139" actId="20577"/>
          <ac:spMkLst>
            <pc:docMk/>
            <pc:sldMk cId="2724309127" sldId="256"/>
            <ac:spMk id="3" creationId="{AD0AC70B-F644-95C4-C1C6-0D693E575EFF}"/>
          </ac:spMkLst>
        </pc:spChg>
      </pc:sldChg>
      <pc:sldChg chg="modSp new mod">
        <pc:chgData name="Wayne Nguyen" userId="a09738672d67fee6" providerId="LiveId" clId="{B7A91CAA-21CE-40AE-A688-73804B15F87B}" dt="2023-04-12T18:32:48.216" v="297" actId="12"/>
        <pc:sldMkLst>
          <pc:docMk/>
          <pc:sldMk cId="3678264818" sldId="257"/>
        </pc:sldMkLst>
        <pc:spChg chg="mod">
          <ac:chgData name="Wayne Nguyen" userId="a09738672d67fee6" providerId="LiveId" clId="{B7A91CAA-21CE-40AE-A688-73804B15F87B}" dt="2023-04-12T18:31:41.662" v="147" actId="20577"/>
          <ac:spMkLst>
            <pc:docMk/>
            <pc:sldMk cId="3678264818" sldId="257"/>
            <ac:spMk id="2" creationId="{0C218CC0-1B34-19A9-1C23-8152DAF08AC2}"/>
          </ac:spMkLst>
        </pc:spChg>
        <pc:spChg chg="mod">
          <ac:chgData name="Wayne Nguyen" userId="a09738672d67fee6" providerId="LiveId" clId="{B7A91CAA-21CE-40AE-A688-73804B15F87B}" dt="2023-04-12T18:32:48.216" v="297" actId="12"/>
          <ac:spMkLst>
            <pc:docMk/>
            <pc:sldMk cId="3678264818" sldId="257"/>
            <ac:spMk id="3" creationId="{40677087-AAE7-0C0E-F498-D6D1E06E646D}"/>
          </ac:spMkLst>
        </pc:spChg>
      </pc:sldChg>
      <pc:sldChg chg="addSp delSp modSp new mod">
        <pc:chgData name="Wayne Nguyen" userId="a09738672d67fee6" providerId="LiveId" clId="{B7A91CAA-21CE-40AE-A688-73804B15F87B}" dt="2023-04-12T18:33:46.827" v="347" actId="478"/>
        <pc:sldMkLst>
          <pc:docMk/>
          <pc:sldMk cId="571911470" sldId="258"/>
        </pc:sldMkLst>
        <pc:spChg chg="mod">
          <ac:chgData name="Wayne Nguyen" userId="a09738672d67fee6" providerId="LiveId" clId="{B7A91CAA-21CE-40AE-A688-73804B15F87B}" dt="2023-04-12T18:32:56.459" v="310" actId="20577"/>
          <ac:spMkLst>
            <pc:docMk/>
            <pc:sldMk cId="571911470" sldId="258"/>
            <ac:spMk id="2" creationId="{CAB636D2-722B-73BD-6C66-8069FB71FF2E}"/>
          </ac:spMkLst>
        </pc:spChg>
        <pc:spChg chg="mod">
          <ac:chgData name="Wayne Nguyen" userId="a09738672d67fee6" providerId="LiveId" clId="{B7A91CAA-21CE-40AE-A688-73804B15F87B}" dt="2023-04-12T18:33:06.419" v="345" actId="20577"/>
          <ac:spMkLst>
            <pc:docMk/>
            <pc:sldMk cId="571911470" sldId="258"/>
            <ac:spMk id="3" creationId="{7B5366A5-3D70-6F63-ADD6-4C7BCBFF7E5E}"/>
          </ac:spMkLst>
        </pc:spChg>
        <pc:picChg chg="add del mod">
          <ac:chgData name="Wayne Nguyen" userId="a09738672d67fee6" providerId="LiveId" clId="{B7A91CAA-21CE-40AE-A688-73804B15F87B}" dt="2023-04-12T18:33:46.827" v="347" actId="478"/>
          <ac:picMkLst>
            <pc:docMk/>
            <pc:sldMk cId="571911470" sldId="258"/>
            <ac:picMk id="5" creationId="{CCF2A286-EAFE-4A46-9084-258B7F99CC8A}"/>
          </ac:picMkLst>
        </pc:picChg>
      </pc:sldChg>
      <pc:sldMasterChg chg="addSldLayout">
        <pc:chgData name="Wayne Nguyen" userId="a09738672d67fee6" providerId="LiveId" clId="{B7A91CAA-21CE-40AE-A688-73804B15F87B}" dt="2023-04-12T18:30:31.068" v="0" actId="680"/>
        <pc:sldMasterMkLst>
          <pc:docMk/>
          <pc:sldMasterMk cId="2629647685" sldId="2147483648"/>
        </pc:sldMasterMkLst>
        <pc:sldLayoutChg chg="add">
          <pc:chgData name="Wayne Nguyen" userId="a09738672d67fee6" providerId="LiveId" clId="{B7A91CAA-21CE-40AE-A688-73804B15F87B}" dt="2023-04-12T18:30:31.068" v="0" actId="680"/>
          <pc:sldLayoutMkLst>
            <pc:docMk/>
            <pc:sldMasterMk cId="2629647685" sldId="2147483648"/>
            <pc:sldLayoutMk cId="3615638854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45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27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0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56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42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87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13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4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94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6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08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11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4F3E-9E72-E51B-C5E3-90EAA6AEC0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Client-side </a:t>
            </a:r>
            <a:r>
              <a:rPr lang="en-CA" dirty="0" err="1"/>
              <a:t>Javascript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AC70B-F644-95C4-C1C6-0D693E575E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Banh mi oi web app – final project</a:t>
            </a:r>
          </a:p>
          <a:p>
            <a:r>
              <a:rPr lang="en-CA" dirty="0"/>
              <a:t>By Do </a:t>
            </a:r>
            <a:r>
              <a:rPr lang="en-CA" dirty="0" err="1"/>
              <a:t>minh</a:t>
            </a:r>
            <a:r>
              <a:rPr lang="en-CA" dirty="0"/>
              <a:t> quang (</a:t>
            </a:r>
            <a:r>
              <a:rPr lang="en-CA" dirty="0" err="1"/>
              <a:t>wayne</a:t>
            </a:r>
            <a:r>
              <a:rPr lang="en-CA" dirty="0"/>
              <a:t>) Nguyen – 200501387</a:t>
            </a:r>
          </a:p>
        </p:txBody>
      </p:sp>
    </p:spTree>
    <p:extLst>
      <p:ext uri="{BB962C8B-B14F-4D97-AF65-F5344CB8AC3E}">
        <p14:creationId xmlns:p14="http://schemas.microsoft.com/office/powerpoint/2010/main" val="272430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18CC0-1B34-19A9-1C23-8152DAF08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77087-AAE7-0C0E-F498-D6D1E06E6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Overview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Details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Conclusion – Future Improvement</a:t>
            </a:r>
          </a:p>
        </p:txBody>
      </p:sp>
    </p:spTree>
    <p:extLst>
      <p:ext uri="{BB962C8B-B14F-4D97-AF65-F5344CB8AC3E}">
        <p14:creationId xmlns:p14="http://schemas.microsoft.com/office/powerpoint/2010/main" val="367826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36D2-722B-73BD-6C66-8069FB71F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366A5-3D70-6F63-ADD6-4C7BCBFF7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Reason for this website</a:t>
            </a:r>
          </a:p>
        </p:txBody>
      </p:sp>
    </p:spTree>
    <p:extLst>
      <p:ext uri="{BB962C8B-B14F-4D97-AF65-F5344CB8AC3E}">
        <p14:creationId xmlns:p14="http://schemas.microsoft.com/office/powerpoint/2010/main" val="5719114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</TotalTime>
  <Words>34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Wingdings</vt:lpstr>
      <vt:lpstr>Retrospect</vt:lpstr>
      <vt:lpstr>Client-side Javascript</vt:lpstr>
      <vt:lpstr>Agenda 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Client-side Javascript</dc:title>
  <dc:creator>Wayne Nguyen</dc:creator>
  <cp:lastModifiedBy>Wayne Nguyen</cp:lastModifiedBy>
  <cp:revision>1</cp:revision>
  <dcterms:created xsi:type="dcterms:W3CDTF">2023-04-12T18:30:23Z</dcterms:created>
  <dcterms:modified xsi:type="dcterms:W3CDTF">2023-04-12T18:33:50Z</dcterms:modified>
</cp:coreProperties>
</file>