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handoutMasterIdLst>
    <p:handoutMasterId r:id="rId8"/>
  </p:handoutMasterIdLst>
  <p:sldIdLst>
    <p:sldId id="257" r:id="rId2"/>
    <p:sldId id="258" r:id="rId3"/>
    <p:sldId id="259" r:id="rId4"/>
    <p:sldId id="260" r:id="rId5"/>
    <p:sldId id="261" r:id="rId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86470" autoAdjust="0"/>
  </p:normalViewPr>
  <p:slideViewPr>
    <p:cSldViewPr showGuides="1">
      <p:cViewPr varScale="1">
        <p:scale>
          <a:sx n="49" d="100"/>
          <a:sy n="49" d="100"/>
        </p:scale>
        <p:origin x="26" y="823"/>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2/6/2018</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2/6/2018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2/6/2018</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2/6/2018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2/6/2018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2/6/2018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2/6/2018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2/6/2018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2/6/2018</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2/6/2018</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2/6/2018</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2/6/2018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2/6/2018</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65212" y="609600"/>
            <a:ext cx="7467598" cy="1676401"/>
          </a:xfrm>
        </p:spPr>
        <p:txBody>
          <a:bodyPr/>
          <a:lstStyle/>
          <a:p>
            <a:r>
              <a:rPr lang="en-US" dirty="0"/>
              <a:t>E-Commerce Recommender</a:t>
            </a:r>
            <a:br>
              <a:rPr lang="en-US" dirty="0"/>
            </a:br>
            <a:r>
              <a:rPr lang="en-US" dirty="0"/>
              <a:t>“WE-RECOMMEND”</a:t>
            </a:r>
          </a:p>
        </p:txBody>
      </p:sp>
      <p:sp>
        <p:nvSpPr>
          <p:cNvPr id="3" name="Content Placeholder 2"/>
          <p:cNvSpPr>
            <a:spLocks noGrp="1"/>
          </p:cNvSpPr>
          <p:nvPr>
            <p:ph type="subTitle" idx="1"/>
          </p:nvPr>
        </p:nvSpPr>
        <p:spPr>
          <a:xfrm>
            <a:off x="1065212" y="3403600"/>
            <a:ext cx="5334000" cy="1397000"/>
          </a:xfrm>
        </p:spPr>
        <p:txBody>
          <a:bodyPr/>
          <a:lstStyle/>
          <a:p>
            <a:r>
              <a:rPr lang="en-US" dirty="0"/>
              <a:t>By Wayne Nguyen, Hongcheng Jiang,</a:t>
            </a:r>
          </a:p>
          <a:p>
            <a:r>
              <a:rPr lang="en-US" dirty="0"/>
              <a:t>Fei Wu, and Zhaobin Zhang</a:t>
            </a:r>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Vision Proposal</a:t>
            </a:r>
          </a:p>
        </p:txBody>
      </p:sp>
      <p:sp>
        <p:nvSpPr>
          <p:cNvPr id="3" name="Content Placeholder 2"/>
          <p:cNvSpPr>
            <a:spLocks noGrp="1"/>
          </p:cNvSpPr>
          <p:nvPr>
            <p:ph idx="1"/>
          </p:nvPr>
        </p:nvSpPr>
        <p:spPr/>
        <p:txBody>
          <a:bodyPr/>
          <a:lstStyle/>
          <a:p>
            <a:r>
              <a:rPr lang="en-US" dirty="0"/>
              <a:t>Current product recommenders and predictors are based on click/purchased activities that ignores the visual content.</a:t>
            </a:r>
          </a:p>
          <a:p>
            <a:r>
              <a:rPr lang="en-US" dirty="0"/>
              <a:t>As a predominantly visual species, Team Royals want to fill in this technology gap with our deep learning visual e-commerce recommender application “We-Recommend”.</a:t>
            </a:r>
          </a:p>
          <a:p>
            <a:r>
              <a:rPr lang="en-US" dirty="0"/>
              <a:t>Incorporation of any image source with proven deep learning algorithms to better predict the actual product.  This can eliminate ‘cold starts’ and give better results providing the user an individually tailored experience.</a:t>
            </a:r>
          </a:p>
          <a:p>
            <a:endParaRPr lang="en-US" dirty="0"/>
          </a:p>
          <a:p>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809" y="152400"/>
            <a:ext cx="8686801" cy="1066800"/>
          </a:xfrm>
        </p:spPr>
        <p:txBody>
          <a:bodyPr/>
          <a:lstStyle/>
          <a:p>
            <a:r>
              <a:rPr lang="en-US" dirty="0"/>
              <a:t>Project Plan</a:t>
            </a:r>
          </a:p>
        </p:txBody>
      </p:sp>
      <p:sp>
        <p:nvSpPr>
          <p:cNvPr id="3" name="Content Placeholder 2"/>
          <p:cNvSpPr>
            <a:spLocks noGrp="1"/>
          </p:cNvSpPr>
          <p:nvPr>
            <p:ph idx="1"/>
          </p:nvPr>
        </p:nvSpPr>
        <p:spPr>
          <a:xfrm>
            <a:off x="1055808" y="1333500"/>
            <a:ext cx="8686801" cy="5219700"/>
          </a:xfrm>
        </p:spPr>
        <p:txBody>
          <a:bodyPr>
            <a:normAutofit lnSpcReduction="10000"/>
          </a:bodyPr>
          <a:lstStyle/>
          <a:p>
            <a:pPr marL="45720" indent="0">
              <a:buNone/>
            </a:pPr>
            <a:r>
              <a:rPr lang="en-US" sz="2400" b="1" dirty="0"/>
              <a:t>Features/Requirements</a:t>
            </a:r>
          </a:p>
          <a:p>
            <a:r>
              <a:rPr lang="en-US" sz="2400" dirty="0"/>
              <a:t> Registration/Sign-in</a:t>
            </a:r>
          </a:p>
          <a:p>
            <a:r>
              <a:rPr lang="en-US" sz="2400" dirty="0"/>
              <a:t> Image importer with tags</a:t>
            </a:r>
          </a:p>
          <a:p>
            <a:r>
              <a:rPr lang="en-US" sz="2400" dirty="0"/>
              <a:t> Deep Learning Algorithm/API</a:t>
            </a:r>
          </a:p>
          <a:p>
            <a:r>
              <a:rPr lang="en-US" sz="2400" dirty="0"/>
              <a:t> Knowledge search bar</a:t>
            </a:r>
          </a:p>
          <a:p>
            <a:r>
              <a:rPr lang="en-US" sz="2400" dirty="0"/>
              <a:t> Result output page for product</a:t>
            </a:r>
          </a:p>
          <a:p>
            <a:r>
              <a:rPr lang="en-US" sz="2400" dirty="0"/>
              <a:t> Deep learning product suggestions</a:t>
            </a:r>
          </a:p>
          <a:p>
            <a:r>
              <a:rPr lang="en-US" sz="2400" dirty="0"/>
              <a:t> Product recommendation stores/sites</a:t>
            </a:r>
          </a:p>
          <a:p>
            <a:r>
              <a:rPr lang="en-US" sz="2400" dirty="0"/>
              <a:t> Easy to use UI</a:t>
            </a:r>
          </a:p>
          <a:p>
            <a:r>
              <a:rPr lang="en-US" sz="2400" dirty="0"/>
              <a:t> Location technologies/Future scope</a:t>
            </a:r>
          </a:p>
          <a:p>
            <a:endParaRPr lang="en-US" dirty="0"/>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3215"/>
            <a:ext cx="8686801" cy="1066800"/>
          </a:xfrm>
        </p:spPr>
        <p:txBody>
          <a:bodyPr/>
          <a:lstStyle/>
          <a:p>
            <a:pPr algn="ctr"/>
            <a:r>
              <a:rPr lang="en-US" dirty="0" err="1"/>
              <a:t>ZenHub</a:t>
            </a:r>
            <a:r>
              <a:rPr lang="en-US" dirty="0"/>
              <a:t> Issues and Task</a:t>
            </a:r>
          </a:p>
        </p:txBody>
      </p:sp>
      <p:pic>
        <p:nvPicPr>
          <p:cNvPr id="4" name="Content Placeholder 3">
            <a:extLst>
              <a:ext uri="{FF2B5EF4-FFF2-40B4-BE49-F238E27FC236}">
                <a16:creationId xmlns:a16="http://schemas.microsoft.com/office/drawing/2014/main" id="{EC3F23B8-0ADE-4332-8080-2068AC9F418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74912" y="1100015"/>
            <a:ext cx="5867400" cy="5357447"/>
          </a:xfrm>
          <a:prstGeom prst="rect">
            <a:avLst/>
          </a:prstGeom>
          <a:noFill/>
          <a:ln>
            <a:noFill/>
          </a:ln>
        </p:spPr>
      </p:pic>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578" y="1832708"/>
            <a:ext cx="8686801" cy="1066800"/>
          </a:xfrm>
        </p:spPr>
        <p:txBody>
          <a:bodyPr>
            <a:normAutofit/>
          </a:bodyPr>
          <a:lstStyle/>
          <a:p>
            <a:pPr algn="ctr"/>
            <a:r>
              <a:rPr lang="en-US" sz="6000" dirty="0"/>
              <a:t>Thank You</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presentation</Template>
  <TotalTime>31</TotalTime>
  <Words>156</Words>
  <Application>Microsoft Office PowerPoint</Application>
  <PresentationFormat>Custom</PresentationFormat>
  <Paragraphs>21</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Palatino Linotype</vt:lpstr>
      <vt:lpstr>Business strategy presentation</vt:lpstr>
      <vt:lpstr>E-Commerce Recommender “WE-RECOMMEND”</vt:lpstr>
      <vt:lpstr>Vision Proposal</vt:lpstr>
      <vt:lpstr>Project Plan</vt:lpstr>
      <vt:lpstr>ZenHub Issues and Task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Recommender “WE-RECOMMEND”</dc:title>
  <dc:creator>Waynage007</dc:creator>
  <cp:lastModifiedBy>Waynage007</cp:lastModifiedBy>
  <cp:revision>4</cp:revision>
  <dcterms:created xsi:type="dcterms:W3CDTF">2018-02-06T19:48:05Z</dcterms:created>
  <dcterms:modified xsi:type="dcterms:W3CDTF">2018-02-06T20:19:56Z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