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3" r:id="rId3"/>
  </p:sldMasterIdLst>
  <p:notesMasterIdLst>
    <p:notesMasterId r:id="rId13"/>
  </p:notesMasterIdLst>
  <p:sldIdLst>
    <p:sldId id="266" r:id="rId4"/>
    <p:sldId id="279" r:id="rId5"/>
    <p:sldId id="269" r:id="rId6"/>
    <p:sldId id="273" r:id="rId7"/>
    <p:sldId id="275" r:id="rId8"/>
    <p:sldId id="271" r:id="rId9"/>
    <p:sldId id="272" r:id="rId10"/>
    <p:sldId id="276" r:id="rId11"/>
    <p:sldId id="280" r:id="rId12"/>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95"/>
    <p:restoredTop sz="94712"/>
  </p:normalViewPr>
  <p:slideViewPr>
    <p:cSldViewPr snapToGrid="0" snapToObjects="1">
      <p:cViewPr varScale="1">
        <p:scale>
          <a:sx n="89" d="100"/>
          <a:sy n="89" d="100"/>
        </p:scale>
        <p:origin x="84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E186B-BB6E-441E-AD74-265B2DDA44BB}"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803C-78DF-4433-96E1-3489BBA32E34}" type="slidenum">
              <a:rPr lang="en-US" smtClean="0"/>
              <a:t>‹#›</a:t>
            </a:fld>
            <a:endParaRPr lang="en-US"/>
          </a:p>
        </p:txBody>
      </p:sp>
    </p:spTree>
    <p:extLst>
      <p:ext uri="{BB962C8B-B14F-4D97-AF65-F5344CB8AC3E}">
        <p14:creationId xmlns:p14="http://schemas.microsoft.com/office/powerpoint/2010/main" val="3130335281"/>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Dev will be opened up to all the Dev/Lead </a:t>
            </a:r>
          </a:p>
        </p:txBody>
      </p:sp>
      <p:sp>
        <p:nvSpPr>
          <p:cNvPr id="4" name="Slide Number Placeholder 3"/>
          <p:cNvSpPr>
            <a:spLocks noGrp="1"/>
          </p:cNvSpPr>
          <p:nvPr>
            <p:ph type="sldNum" sz="quarter" idx="10"/>
          </p:nvPr>
        </p:nvSpPr>
        <p:spPr/>
        <p:txBody>
          <a:bodyPr/>
          <a:lstStyle/>
          <a:p>
            <a:fld id="{97025E8F-7E4D-4C10-8788-9F9A4A95E82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256898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to trust developers to have the right ownership mindset when they change something manually they will need to have the discipline to go back and make all the necessary changes in the code repo </a:t>
            </a:r>
          </a:p>
          <a:p>
            <a:endParaRPr lang="en-US"/>
          </a:p>
          <a:p>
            <a:r>
              <a:rPr lang="en-US"/>
              <a:t>Dev will be opened up to all the Dev/Lead </a:t>
            </a:r>
          </a:p>
        </p:txBody>
      </p:sp>
      <p:sp>
        <p:nvSpPr>
          <p:cNvPr id="4" name="Slide Number Placeholder 3"/>
          <p:cNvSpPr>
            <a:spLocks noGrp="1"/>
          </p:cNvSpPr>
          <p:nvPr>
            <p:ph type="sldNum" sz="quarter" idx="10"/>
          </p:nvPr>
        </p:nvSpPr>
        <p:spPr/>
        <p:txBody>
          <a:bodyPr/>
          <a:lstStyle/>
          <a:p>
            <a:fld id="{97025E8F-7E4D-4C10-8788-9F9A4A95E829}" type="slidenum">
              <a:rPr lang="en-US" smtClean="0"/>
              <a:t>4</a:t>
            </a:fld>
            <a:endParaRPr lang="en-US"/>
          </a:p>
        </p:txBody>
      </p:sp>
    </p:spTree>
    <p:extLst>
      <p:ext uri="{BB962C8B-B14F-4D97-AF65-F5344CB8AC3E}">
        <p14:creationId xmlns:p14="http://schemas.microsoft.com/office/powerpoint/2010/main" val="297572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Lock down Production Infrastructure &amp; Services </a:t>
            </a:r>
          </a:p>
        </p:txBody>
      </p:sp>
      <p:sp>
        <p:nvSpPr>
          <p:cNvPr id="4" name="Slide Number Placeholder 3"/>
          <p:cNvSpPr>
            <a:spLocks noGrp="1"/>
          </p:cNvSpPr>
          <p:nvPr>
            <p:ph type="sldNum" sz="quarter" idx="10"/>
          </p:nvPr>
        </p:nvSpPr>
        <p:spPr/>
        <p:txBody>
          <a:bodyPr/>
          <a:lstStyle/>
          <a:p>
            <a:fld id="{97025E8F-7E4D-4C10-8788-9F9A4A95E829}" type="slidenum">
              <a:rPr lang="en-US" smtClean="0"/>
              <a:t>9</a:t>
            </a:fld>
            <a:endParaRPr lang="en-US"/>
          </a:p>
        </p:txBody>
      </p:sp>
    </p:spTree>
    <p:extLst>
      <p:ext uri="{BB962C8B-B14F-4D97-AF65-F5344CB8AC3E}">
        <p14:creationId xmlns:p14="http://schemas.microsoft.com/office/powerpoint/2010/main" val="142296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F361D1-9A76-2A41-83FA-F31547B037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66A21F7-8D19-3F4F-88AD-1FC039614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A1847D1-8A83-6740-A3D7-F1752906183D}"/>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5" name="Footer Placeholder 4">
            <a:extLst>
              <a:ext uri="{FF2B5EF4-FFF2-40B4-BE49-F238E27FC236}">
                <a16:creationId xmlns="" xmlns:a16="http://schemas.microsoft.com/office/drawing/2014/main" id="{0CDC2418-9D3C-8C44-A885-BB8C08622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C0844D3-DFC4-A248-9788-268076402ECC}"/>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233829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5369D-8855-4242-8E79-534FA6A129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E70EBDA-F54C-EB49-A5CB-1B151F0A6D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A52E826-AA7E-4E40-B1D0-99737BB051EA}"/>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5" name="Footer Placeholder 4">
            <a:extLst>
              <a:ext uri="{FF2B5EF4-FFF2-40B4-BE49-F238E27FC236}">
                <a16:creationId xmlns="" xmlns:a16="http://schemas.microsoft.com/office/drawing/2014/main" id="{03F25762-0C58-F14A-BE3B-908CCD32A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BFFAA4-DCE3-064C-880C-079DA5F55017}"/>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61893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8B5798D-9BB9-784E-BABB-14908EF1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1DDD66F-DEF1-B649-A0A9-6F0B2D9B5B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51D4A9F-B92F-6445-93C6-B431AFA300CC}"/>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5" name="Footer Placeholder 4">
            <a:extLst>
              <a:ext uri="{FF2B5EF4-FFF2-40B4-BE49-F238E27FC236}">
                <a16:creationId xmlns="" xmlns:a16="http://schemas.microsoft.com/office/drawing/2014/main" id="{EAC20216-3451-5646-9D00-8A709538D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7BE4C39-089C-4A4A-B35D-896AAFC554F8}"/>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3829940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Cover pag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Cover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7" name="Footer Placeholder 4"/>
          <p:cNvSpPr txBox="1">
            <a:spLocks/>
          </p:cNvSpPr>
          <p:nvPr/>
        </p:nvSpPr>
        <p:spPr bwMode="auto">
          <a:xfrm>
            <a:off x="474133" y="6280786"/>
            <a:ext cx="3860800" cy="363854"/>
          </a:xfrm>
          <a:prstGeom prst="rect">
            <a:avLst/>
          </a:prstGeom>
          <a:noFill/>
          <a:ln w="9525">
            <a:noFill/>
            <a:miter lim="800000"/>
            <a:headEnd/>
            <a:tailEnd/>
          </a:ln>
        </p:spPr>
        <p:txBody>
          <a:bodyPr>
            <a:prstTxWarp prst="textNoShape">
              <a:avLst/>
            </a:prstTxWarp>
          </a:bodyPr>
          <a:lstStyle/>
          <a:p>
            <a:pPr defTabSz="914400"/>
            <a:r>
              <a:rPr lang="en-GB" sz="1320" b="1" err="1">
                <a:solidFill>
                  <a:srgbClr val="FF0000"/>
                </a:solidFill>
                <a:latin typeface="Theinhardt" charset="0"/>
              </a:rPr>
              <a:t>Dow.com</a:t>
            </a:r>
            <a:endParaRPr lang="en-GB" sz="1320" b="1">
              <a:solidFill>
                <a:srgbClr val="FF0000"/>
              </a:solidFill>
              <a:latin typeface="Arial" pitchFamily="1" charset="0"/>
            </a:endParaRPr>
          </a:p>
        </p:txBody>
      </p:sp>
      <p:pic>
        <p:nvPicPr>
          <p:cNvPr id="8" name="Picture 7" descr="Dow logo 300 1.6.jpg"/>
          <p:cNvPicPr>
            <a:picLocks noChangeAspect="1"/>
          </p:cNvPicPr>
          <p:nvPr/>
        </p:nvPicPr>
        <p:blipFill>
          <a:blip r:embed="rId2"/>
          <a:stretch>
            <a:fillRect/>
          </a:stretch>
        </p:blipFill>
        <p:spPr>
          <a:xfrm>
            <a:off x="455224" y="289611"/>
            <a:ext cx="1950720" cy="581558"/>
          </a:xfrm>
          <a:prstGeom prst="rect">
            <a:avLst/>
          </a:prstGeom>
        </p:spPr>
      </p:pic>
    </p:spTree>
    <p:extLst>
      <p:ext uri="{BB962C8B-B14F-4D97-AF65-F5344CB8AC3E}">
        <p14:creationId xmlns:p14="http://schemas.microsoft.com/office/powerpoint/2010/main" val="1187662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Cover pag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Cover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7" name="Footer Placeholder 4"/>
          <p:cNvSpPr txBox="1">
            <a:spLocks/>
          </p:cNvSpPr>
          <p:nvPr/>
        </p:nvSpPr>
        <p:spPr bwMode="auto">
          <a:xfrm>
            <a:off x="474133" y="6280786"/>
            <a:ext cx="3860800" cy="363854"/>
          </a:xfrm>
          <a:prstGeom prst="rect">
            <a:avLst/>
          </a:prstGeom>
          <a:noFill/>
          <a:ln w="9525">
            <a:noFill/>
            <a:miter lim="800000"/>
            <a:headEnd/>
            <a:tailEnd/>
          </a:ln>
        </p:spPr>
        <p:txBody>
          <a:bodyPr>
            <a:prstTxWarp prst="textNoShape">
              <a:avLst/>
            </a:prstTxWarp>
          </a:bodyPr>
          <a:lstStyle/>
          <a:p>
            <a:pPr defTabSz="914400"/>
            <a:r>
              <a:rPr lang="en-GB" sz="1320" b="1">
                <a:solidFill>
                  <a:srgbClr val="FF0000"/>
                </a:solidFill>
                <a:latin typeface="Theinhardt" charset="0"/>
              </a:rPr>
              <a:t>Dow.com</a:t>
            </a:r>
            <a:endParaRPr lang="en-GB" sz="1320" b="1">
              <a:solidFill>
                <a:srgbClr val="FF0000"/>
              </a:solidFill>
              <a:latin typeface="Arial" pitchFamily="1" charset="0"/>
            </a:endParaRPr>
          </a:p>
        </p:txBody>
      </p:sp>
      <p:pic>
        <p:nvPicPr>
          <p:cNvPr id="8" name="Picture 7" descr="Dow logo 300 1.6.jpg"/>
          <p:cNvPicPr>
            <a:picLocks noChangeAspect="1"/>
          </p:cNvPicPr>
          <p:nvPr/>
        </p:nvPicPr>
        <p:blipFill>
          <a:blip r:embed="rId2"/>
          <a:stretch>
            <a:fillRect/>
          </a:stretch>
        </p:blipFill>
        <p:spPr>
          <a:xfrm>
            <a:off x="455224" y="289611"/>
            <a:ext cx="1950720" cy="581558"/>
          </a:xfrm>
          <a:prstGeom prst="rect">
            <a:avLst/>
          </a:prstGeom>
        </p:spPr>
      </p:pic>
    </p:spTree>
    <p:extLst>
      <p:ext uri="{BB962C8B-B14F-4D97-AF65-F5344CB8AC3E}">
        <p14:creationId xmlns:p14="http://schemas.microsoft.com/office/powerpoint/2010/main" val="2010691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Full text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7" name="Rectangle 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86263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3/4 text page">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8168216" cy="1070186"/>
          </a:xfrm>
        </p:spPr>
        <p:txBody>
          <a:bodyPr/>
          <a:lstStyle/>
          <a:p>
            <a:r>
              <a:rPr lang="en-US"/>
              <a:t>Click to edit Master title style</a:t>
            </a:r>
          </a:p>
        </p:txBody>
      </p:sp>
      <p:sp>
        <p:nvSpPr>
          <p:cNvPr id="3" name="Content Placeholder 2"/>
          <p:cNvSpPr>
            <a:spLocks noGrp="1"/>
          </p:cNvSpPr>
          <p:nvPr>
            <p:ph idx="1"/>
          </p:nvPr>
        </p:nvSpPr>
        <p:spPr>
          <a:xfrm>
            <a:off x="609601" y="1476590"/>
            <a:ext cx="8168216"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7" name="Rectangle 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448542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Divider – Whit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Divider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2064023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vider – Re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32000">
                <a:srgbClr val="FF0000"/>
              </a:gs>
              <a:gs pos="99000">
                <a:srgbClr val="792619"/>
              </a:gs>
            </a:gsLst>
            <a:path path="rect">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2160">
              <a:solidFill>
                <a:srgbClr val="FFFFFF"/>
              </a:solidFill>
            </a:endParaRPr>
          </a:p>
        </p:txBody>
      </p:sp>
      <p:sp>
        <p:nvSpPr>
          <p:cNvPr id="3074" name="Rectangle 2"/>
          <p:cNvSpPr>
            <a:spLocks noGrp="1" noChangeArrowheads="1"/>
          </p:cNvSpPr>
          <p:nvPr>
            <p:ph type="ctrTitle" hasCustomPrompt="1"/>
          </p:nvPr>
        </p:nvSpPr>
        <p:spPr>
          <a:xfrm>
            <a:off x="609599" y="2133446"/>
            <a:ext cx="10977033" cy="1967868"/>
          </a:xfrm>
        </p:spPr>
        <p:txBody>
          <a:bodyPr/>
          <a:lstStyle>
            <a:lvl1pPr>
              <a:lnSpc>
                <a:spcPct val="80000"/>
              </a:lnSpc>
              <a:defRPr sz="7200">
                <a:solidFill>
                  <a:srgbClr val="FFFFFF"/>
                </a:solidFill>
              </a:defRPr>
            </a:lvl1pPr>
          </a:lstStyle>
          <a:p>
            <a:r>
              <a:rPr lang="en-US"/>
              <a:t>Insert Divider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solidFill>
                  <a:srgbClr val="FFFFFF"/>
                </a:solidFill>
              </a:defRPr>
            </a:lvl1pPr>
          </a:lstStyle>
          <a:p>
            <a:r>
              <a:rPr lang="en-US"/>
              <a:t>Insert subtitle</a:t>
            </a:r>
          </a:p>
        </p:txBody>
      </p:sp>
      <p:sp>
        <p:nvSpPr>
          <p:cNvPr id="4" name="Rectangle 3"/>
          <p:cNvSpPr/>
          <p:nvPr/>
        </p:nvSpPr>
        <p:spPr>
          <a:xfrm>
            <a:off x="-1175" y="2211703"/>
            <a:ext cx="472017" cy="160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2195116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 Image">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r>
              <a:rPr lang="en-US"/>
              <a:t>Click icon to add picture</a:t>
            </a:r>
          </a:p>
        </p:txBody>
      </p:sp>
      <p:sp>
        <p:nvSpPr>
          <p:cNvPr id="3074" name="Rectangle 2"/>
          <p:cNvSpPr>
            <a:spLocks noGrp="1" noChangeArrowheads="1"/>
          </p:cNvSpPr>
          <p:nvPr>
            <p:ph type="ctrTitle" hasCustomPrompt="1"/>
          </p:nvPr>
        </p:nvSpPr>
        <p:spPr>
          <a:xfrm>
            <a:off x="609599" y="431752"/>
            <a:ext cx="10977033" cy="1967868"/>
          </a:xfrm>
        </p:spPr>
        <p:txBody>
          <a:bodyPr/>
          <a:lstStyle>
            <a:lvl1pPr>
              <a:lnSpc>
                <a:spcPct val="80000"/>
              </a:lnSpc>
              <a:defRPr sz="7200">
                <a:solidFill>
                  <a:srgbClr val="FFFFFF"/>
                </a:solidFill>
              </a:defRPr>
            </a:lvl1pPr>
          </a:lstStyle>
          <a:p>
            <a:r>
              <a:rPr lang="en-US"/>
              <a:t>Insert Divider Title</a:t>
            </a:r>
          </a:p>
        </p:txBody>
      </p:sp>
      <p:sp>
        <p:nvSpPr>
          <p:cNvPr id="3075" name="Rectangle 3"/>
          <p:cNvSpPr>
            <a:spLocks noGrp="1" noChangeArrowheads="1"/>
          </p:cNvSpPr>
          <p:nvPr>
            <p:ph type="subTitle" idx="1" hasCustomPrompt="1"/>
          </p:nvPr>
        </p:nvSpPr>
        <p:spPr>
          <a:xfrm>
            <a:off x="609599" y="5414253"/>
            <a:ext cx="10977033" cy="956312"/>
          </a:xfrm>
        </p:spPr>
        <p:txBody>
          <a:bodyPr anchor="t" anchorCtr="0"/>
          <a:lstStyle>
            <a:lvl1pPr>
              <a:lnSpc>
                <a:spcPct val="95000"/>
              </a:lnSpc>
              <a:spcBef>
                <a:spcPts val="0"/>
              </a:spcBef>
              <a:defRPr sz="2400">
                <a:solidFill>
                  <a:srgbClr val="FFFFFF"/>
                </a:solidFill>
              </a:defRPr>
            </a:lvl1pPr>
          </a:lstStyle>
          <a:p>
            <a:r>
              <a:rPr lang="en-US"/>
              <a:t>Insert subtitle</a:t>
            </a:r>
          </a:p>
        </p:txBody>
      </p:sp>
      <p:sp>
        <p:nvSpPr>
          <p:cNvPr id="5" name="Rectangle 4"/>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87150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 stacked boxe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Text Placeholder 7"/>
          <p:cNvSpPr>
            <a:spLocks noGrp="1"/>
          </p:cNvSpPr>
          <p:nvPr>
            <p:ph type="body" sz="quarter" idx="13" hasCustomPrompt="1"/>
          </p:nvPr>
        </p:nvSpPr>
        <p:spPr>
          <a:xfrm>
            <a:off x="480621"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0" name="Text Placeholder 7"/>
          <p:cNvSpPr>
            <a:spLocks noGrp="1"/>
          </p:cNvSpPr>
          <p:nvPr>
            <p:ph type="body" sz="quarter" idx="15" hasCustomPrompt="1"/>
          </p:nvPr>
        </p:nvSpPr>
        <p:spPr>
          <a:xfrm>
            <a:off x="480621" y="1998983"/>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1" name="Content Placeholder 2"/>
          <p:cNvSpPr>
            <a:spLocks noGrp="1"/>
          </p:cNvSpPr>
          <p:nvPr>
            <p:ph idx="16" hasCustomPrompt="1"/>
          </p:nvPr>
        </p:nvSpPr>
        <p:spPr>
          <a:xfrm>
            <a:off x="6328834" y="1562099"/>
            <a:ext cx="5260831" cy="4756787"/>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7"/>
          <p:cNvSpPr>
            <a:spLocks noGrp="1"/>
          </p:cNvSpPr>
          <p:nvPr>
            <p:ph type="body" sz="quarter" idx="17" hasCustomPrompt="1"/>
          </p:nvPr>
        </p:nvSpPr>
        <p:spPr>
          <a:xfrm>
            <a:off x="480621" y="244094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0" name="Text Placeholder 7"/>
          <p:cNvSpPr>
            <a:spLocks noGrp="1"/>
          </p:cNvSpPr>
          <p:nvPr>
            <p:ph type="body" sz="quarter" idx="18" hasCustomPrompt="1"/>
          </p:nvPr>
        </p:nvSpPr>
        <p:spPr>
          <a:xfrm>
            <a:off x="480621" y="2885439"/>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1" name="Text Placeholder 7"/>
          <p:cNvSpPr>
            <a:spLocks noGrp="1"/>
          </p:cNvSpPr>
          <p:nvPr>
            <p:ph type="body" sz="quarter" idx="19" hasCustomPrompt="1"/>
          </p:nvPr>
        </p:nvSpPr>
        <p:spPr>
          <a:xfrm>
            <a:off x="480621" y="3327401"/>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2" name="Text Placeholder 7"/>
          <p:cNvSpPr>
            <a:spLocks noGrp="1"/>
          </p:cNvSpPr>
          <p:nvPr>
            <p:ph type="body" sz="quarter" idx="20" hasCustomPrompt="1"/>
          </p:nvPr>
        </p:nvSpPr>
        <p:spPr>
          <a:xfrm>
            <a:off x="480621" y="3769479"/>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3" name="Text Placeholder 7"/>
          <p:cNvSpPr>
            <a:spLocks noGrp="1"/>
          </p:cNvSpPr>
          <p:nvPr>
            <p:ph type="body" sz="quarter" idx="21" hasCustomPrompt="1"/>
          </p:nvPr>
        </p:nvSpPr>
        <p:spPr>
          <a:xfrm>
            <a:off x="480621" y="4211441"/>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4" name="Text Placeholder 7"/>
          <p:cNvSpPr>
            <a:spLocks noGrp="1"/>
          </p:cNvSpPr>
          <p:nvPr>
            <p:ph type="body" sz="quarter" idx="22" hasCustomPrompt="1"/>
          </p:nvPr>
        </p:nvSpPr>
        <p:spPr>
          <a:xfrm>
            <a:off x="480621" y="4655936"/>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5" name="Text Placeholder 7"/>
          <p:cNvSpPr>
            <a:spLocks noGrp="1"/>
          </p:cNvSpPr>
          <p:nvPr>
            <p:ph type="body" sz="quarter" idx="23" hasCustomPrompt="1"/>
          </p:nvPr>
        </p:nvSpPr>
        <p:spPr>
          <a:xfrm>
            <a:off x="480621" y="5102863"/>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6" name="Text Placeholder 7"/>
          <p:cNvSpPr>
            <a:spLocks noGrp="1"/>
          </p:cNvSpPr>
          <p:nvPr>
            <p:ph type="body" sz="quarter" idx="24" hasCustomPrompt="1"/>
          </p:nvPr>
        </p:nvSpPr>
        <p:spPr>
          <a:xfrm>
            <a:off x="480621" y="5545458"/>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7" name="Rectangle 2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180712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7DC7D8-5812-C440-A326-42E740292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B1D555A-FE15-674A-B13B-18AD6D7C31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BF41FF0-D75D-1D44-A022-2CB11EEE2E7D}"/>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5" name="Footer Placeholder 4">
            <a:extLst>
              <a:ext uri="{FF2B5EF4-FFF2-40B4-BE49-F238E27FC236}">
                <a16:creationId xmlns="" xmlns:a16="http://schemas.microsoft.com/office/drawing/2014/main" id="{46DE5D66-BEC0-5F46-AA0C-C226C031A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B1E6D19-5A2D-0B40-A18D-9A83BBD4BF5F}"/>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4196084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 placeholder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3" name="Content Placeholder 2"/>
          <p:cNvSpPr>
            <a:spLocks noGrp="1"/>
          </p:cNvSpPr>
          <p:nvPr>
            <p:ph idx="1" hasCustomPrompt="1"/>
          </p:nvPr>
        </p:nvSpPr>
        <p:spPr>
          <a:xfrm>
            <a:off x="609601"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Text Placeholder 7"/>
          <p:cNvSpPr>
            <a:spLocks noGrp="1"/>
          </p:cNvSpPr>
          <p:nvPr>
            <p:ph type="body" sz="quarter" idx="13" hasCustomPrompt="1"/>
          </p:nvPr>
        </p:nvSpPr>
        <p:spPr>
          <a:xfrm>
            <a:off x="480621"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9" name="Content Placeholder 2"/>
          <p:cNvSpPr>
            <a:spLocks noGrp="1"/>
          </p:cNvSpPr>
          <p:nvPr>
            <p:ph idx="14" hasCustomPrompt="1"/>
          </p:nvPr>
        </p:nvSpPr>
        <p:spPr>
          <a:xfrm>
            <a:off x="609601"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80621"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1" name="Content Placeholder 2"/>
          <p:cNvSpPr>
            <a:spLocks noGrp="1"/>
          </p:cNvSpPr>
          <p:nvPr>
            <p:ph idx="16" hasCustomPrompt="1"/>
          </p:nvPr>
        </p:nvSpPr>
        <p:spPr>
          <a:xfrm>
            <a:off x="8431598"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02618"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3" name="Content Placeholder 2"/>
          <p:cNvSpPr>
            <a:spLocks noGrp="1"/>
          </p:cNvSpPr>
          <p:nvPr>
            <p:ph idx="18" hasCustomPrompt="1"/>
          </p:nvPr>
        </p:nvSpPr>
        <p:spPr>
          <a:xfrm>
            <a:off x="8431598"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7"/>
          <p:cNvSpPr>
            <a:spLocks noGrp="1"/>
          </p:cNvSpPr>
          <p:nvPr>
            <p:ph type="body" sz="quarter" idx="19" hasCustomPrompt="1"/>
          </p:nvPr>
        </p:nvSpPr>
        <p:spPr>
          <a:xfrm>
            <a:off x="8302618"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5" name="Content Placeholder 2"/>
          <p:cNvSpPr>
            <a:spLocks noGrp="1"/>
          </p:cNvSpPr>
          <p:nvPr>
            <p:ph idx="20" hasCustomPrompt="1"/>
          </p:nvPr>
        </p:nvSpPr>
        <p:spPr>
          <a:xfrm>
            <a:off x="4515097"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1" hasCustomPrompt="1"/>
          </p:nvPr>
        </p:nvSpPr>
        <p:spPr>
          <a:xfrm>
            <a:off x="4386117"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7" name="Content Placeholder 2"/>
          <p:cNvSpPr>
            <a:spLocks noGrp="1"/>
          </p:cNvSpPr>
          <p:nvPr>
            <p:ph idx="22" hasCustomPrompt="1"/>
          </p:nvPr>
        </p:nvSpPr>
        <p:spPr>
          <a:xfrm>
            <a:off x="4515097"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7"/>
          <p:cNvSpPr>
            <a:spLocks noGrp="1"/>
          </p:cNvSpPr>
          <p:nvPr>
            <p:ph type="body" sz="quarter" idx="23" hasCustomPrompt="1"/>
          </p:nvPr>
        </p:nvSpPr>
        <p:spPr>
          <a:xfrm>
            <a:off x="4386117"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0" name="Rectangle 19"/>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12014702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red box placeholder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29" name="Rectangle 28"/>
          <p:cNvSpPr/>
          <p:nvPr/>
        </p:nvSpPr>
        <p:spPr bwMode="auto">
          <a:xfrm>
            <a:off x="372363"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411028"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411028"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34" name="Straight Connector 33"/>
          <p:cNvCxnSpPr/>
          <p:nvPr/>
        </p:nvCxnSpPr>
        <p:spPr bwMode="auto">
          <a:xfrm>
            <a:off x="380872"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35" name="Rectangle 34"/>
          <p:cNvSpPr/>
          <p:nvPr/>
        </p:nvSpPr>
        <p:spPr bwMode="auto">
          <a:xfrm>
            <a:off x="3268851"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36" name="Content Placeholder 2"/>
          <p:cNvSpPr>
            <a:spLocks noGrp="1"/>
          </p:cNvSpPr>
          <p:nvPr>
            <p:ph idx="24" hasCustomPrompt="1"/>
          </p:nvPr>
        </p:nvSpPr>
        <p:spPr>
          <a:xfrm>
            <a:off x="3307516"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17"/>
          <p:cNvSpPr>
            <a:spLocks noGrp="1"/>
          </p:cNvSpPr>
          <p:nvPr>
            <p:ph type="body" sz="quarter" idx="25" hasCustomPrompt="1"/>
          </p:nvPr>
        </p:nvSpPr>
        <p:spPr>
          <a:xfrm>
            <a:off x="3307516"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38" name="Straight Connector 37"/>
          <p:cNvCxnSpPr/>
          <p:nvPr/>
        </p:nvCxnSpPr>
        <p:spPr bwMode="auto">
          <a:xfrm>
            <a:off x="3277360"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39" name="Rectangle 38"/>
          <p:cNvSpPr/>
          <p:nvPr/>
        </p:nvSpPr>
        <p:spPr bwMode="auto">
          <a:xfrm>
            <a:off x="6166300"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40" name="Content Placeholder 2"/>
          <p:cNvSpPr>
            <a:spLocks noGrp="1"/>
          </p:cNvSpPr>
          <p:nvPr>
            <p:ph idx="26" hasCustomPrompt="1"/>
          </p:nvPr>
        </p:nvSpPr>
        <p:spPr>
          <a:xfrm>
            <a:off x="6204965"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1" name="Text Placeholder 17"/>
          <p:cNvSpPr>
            <a:spLocks noGrp="1"/>
          </p:cNvSpPr>
          <p:nvPr>
            <p:ph type="body" sz="quarter" idx="27" hasCustomPrompt="1"/>
          </p:nvPr>
        </p:nvSpPr>
        <p:spPr>
          <a:xfrm>
            <a:off x="6204965"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baseline="0">
                <a:solidFill>
                  <a:srgbClr val="FFFFFF"/>
                </a:solidFill>
              </a:defRPr>
            </a:lvl1pPr>
          </a:lstStyle>
          <a:p>
            <a:pPr lvl="0"/>
            <a:r>
              <a:rPr lang="en-US"/>
              <a:t>Insert Picture description</a:t>
            </a:r>
          </a:p>
        </p:txBody>
      </p:sp>
      <p:cxnSp>
        <p:nvCxnSpPr>
          <p:cNvPr id="42" name="Straight Connector 41"/>
          <p:cNvCxnSpPr/>
          <p:nvPr/>
        </p:nvCxnSpPr>
        <p:spPr bwMode="auto">
          <a:xfrm>
            <a:off x="6174809"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43" name="Rectangle 42"/>
          <p:cNvSpPr/>
          <p:nvPr/>
        </p:nvSpPr>
        <p:spPr bwMode="auto">
          <a:xfrm>
            <a:off x="9062788"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44" name="Content Placeholder 2"/>
          <p:cNvSpPr>
            <a:spLocks noGrp="1"/>
          </p:cNvSpPr>
          <p:nvPr>
            <p:ph idx="28" hasCustomPrompt="1"/>
          </p:nvPr>
        </p:nvSpPr>
        <p:spPr>
          <a:xfrm>
            <a:off x="9101453"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5" name="Text Placeholder 17"/>
          <p:cNvSpPr>
            <a:spLocks noGrp="1"/>
          </p:cNvSpPr>
          <p:nvPr>
            <p:ph type="body" sz="quarter" idx="29" hasCustomPrompt="1"/>
          </p:nvPr>
        </p:nvSpPr>
        <p:spPr>
          <a:xfrm>
            <a:off x="9101453"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46" name="Straight Connector 45"/>
          <p:cNvCxnSpPr/>
          <p:nvPr/>
        </p:nvCxnSpPr>
        <p:spPr bwMode="auto">
          <a:xfrm>
            <a:off x="9071297"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Tree>
    <p:extLst>
      <p:ext uri="{BB962C8B-B14F-4D97-AF65-F5344CB8AC3E}">
        <p14:creationId xmlns:p14="http://schemas.microsoft.com/office/powerpoint/2010/main" val="513205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arge box placeholder">
    <p:spTree>
      <p:nvGrpSpPr>
        <p:cNvPr id="1" name=""/>
        <p:cNvGrpSpPr/>
        <p:nvPr/>
      </p:nvGrpSpPr>
      <p:grpSpPr>
        <a:xfrm>
          <a:off x="0" y="0"/>
          <a:ext cx="0" cy="0"/>
          <a:chOff x="0" y="0"/>
          <a:chExt cx="0" cy="0"/>
        </a:xfrm>
      </p:grpSpPr>
      <p:sp>
        <p:nvSpPr>
          <p:cNvPr id="29" name="Rectangle 28"/>
          <p:cNvSpPr/>
          <p:nvPr/>
        </p:nvSpPr>
        <p:spPr bwMode="auto">
          <a:xfrm>
            <a:off x="372361" y="1600200"/>
            <a:ext cx="11460480" cy="463052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405384" y="1628154"/>
            <a:ext cx="11399520"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411028" y="5723506"/>
            <a:ext cx="11387328"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397891" y="5703571"/>
            <a:ext cx="11421576"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311845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 medium, 2 small boxes">
    <p:spTree>
      <p:nvGrpSpPr>
        <p:cNvPr id="1" name=""/>
        <p:cNvGrpSpPr/>
        <p:nvPr/>
      </p:nvGrpSpPr>
      <p:grpSpPr>
        <a:xfrm>
          <a:off x="0" y="0"/>
          <a:ext cx="0" cy="0"/>
          <a:chOff x="0" y="0"/>
          <a:chExt cx="0" cy="0"/>
        </a:xfrm>
      </p:grpSpPr>
      <p:sp>
        <p:nvSpPr>
          <p:cNvPr id="29" name="Rectangle 28"/>
          <p:cNvSpPr/>
          <p:nvPr/>
        </p:nvSpPr>
        <p:spPr bwMode="auto">
          <a:xfrm>
            <a:off x="643636" y="1600200"/>
            <a:ext cx="6790944"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676657" y="1628154"/>
            <a:ext cx="6729984"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669165" y="5059527"/>
            <a:ext cx="6766560"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0" name="Rectangle 9"/>
          <p:cNvSpPr/>
          <p:nvPr/>
        </p:nvSpPr>
        <p:spPr bwMode="auto">
          <a:xfrm>
            <a:off x="7823712" y="1600200"/>
            <a:ext cx="3048000" cy="1843430"/>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2" name="Content Placeholder 2"/>
          <p:cNvSpPr>
            <a:spLocks noGrp="1"/>
          </p:cNvSpPr>
          <p:nvPr>
            <p:ph idx="24" hasCustomPrompt="1"/>
          </p:nvPr>
        </p:nvSpPr>
        <p:spPr>
          <a:xfrm>
            <a:off x="7856736" y="1628154"/>
            <a:ext cx="2987040" cy="1327946"/>
          </a:xfrm>
          <a:solidFill>
            <a:srgbClr val="E82034"/>
          </a:solidFill>
          <a:ln w="50800">
            <a:noFill/>
          </a:ln>
          <a:effectLst/>
        </p:spPr>
        <p:txBody>
          <a:bodyPr lIns="91440" tIns="91440" rIns="91440" bIns="91440"/>
          <a:lstStyle>
            <a:lvl1pPr>
              <a:defRPr sz="1440">
                <a:solidFill>
                  <a:srgbClr val="FFFFFF"/>
                </a:solidFill>
              </a:defRPr>
            </a:lvl1pPr>
            <a:lvl2pPr marL="167640" indent="-123826">
              <a:defRPr sz="1320">
                <a:solidFill>
                  <a:srgbClr val="FFFFFF"/>
                </a:solidFill>
              </a:defRPr>
            </a:lvl2pPr>
            <a:lvl3pPr marL="360046" indent="-144780">
              <a:defRPr sz="1200">
                <a:solidFill>
                  <a:srgbClr val="FFFFFF"/>
                </a:solidFill>
              </a:defRPr>
            </a:lvl3pPr>
            <a:lvl4pPr marL="497206" indent="-114300">
              <a:defRPr sz="1080">
                <a:solidFill>
                  <a:srgbClr val="FFFFFF"/>
                </a:solidFill>
              </a:defRPr>
            </a:lvl4pPr>
            <a:lvl5pPr marL="659130" indent="-131446">
              <a:defRPr sz="96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7"/>
          <p:cNvSpPr>
            <a:spLocks noGrp="1"/>
          </p:cNvSpPr>
          <p:nvPr>
            <p:ph type="body" sz="quarter" idx="25" hasCustomPrompt="1"/>
          </p:nvPr>
        </p:nvSpPr>
        <p:spPr>
          <a:xfrm>
            <a:off x="7856736" y="2971417"/>
            <a:ext cx="2974393" cy="447341"/>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200">
                <a:solidFill>
                  <a:srgbClr val="FFFFFF"/>
                </a:solidFill>
              </a:defRPr>
            </a:lvl1pPr>
          </a:lstStyle>
          <a:p>
            <a:pPr lvl="0"/>
            <a:r>
              <a:rPr lang="en-US"/>
              <a:t>Insert Picture description</a:t>
            </a:r>
          </a:p>
        </p:txBody>
      </p:sp>
      <p:cxnSp>
        <p:nvCxnSpPr>
          <p:cNvPr id="14" name="Straight Connector 13"/>
          <p:cNvCxnSpPr/>
          <p:nvPr/>
        </p:nvCxnSpPr>
        <p:spPr bwMode="auto">
          <a:xfrm flipV="1">
            <a:off x="7849241" y="2956945"/>
            <a:ext cx="301142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5" name="Rectangle 14"/>
          <p:cNvSpPr/>
          <p:nvPr/>
        </p:nvSpPr>
        <p:spPr bwMode="auto">
          <a:xfrm>
            <a:off x="7823712" y="3754068"/>
            <a:ext cx="3048000" cy="1843430"/>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6" name="Content Placeholder 2"/>
          <p:cNvSpPr>
            <a:spLocks noGrp="1"/>
          </p:cNvSpPr>
          <p:nvPr>
            <p:ph idx="26" hasCustomPrompt="1"/>
          </p:nvPr>
        </p:nvSpPr>
        <p:spPr>
          <a:xfrm>
            <a:off x="7856736" y="3782022"/>
            <a:ext cx="2987040" cy="1327946"/>
          </a:xfrm>
          <a:solidFill>
            <a:srgbClr val="E82034"/>
          </a:solidFill>
          <a:ln w="50800">
            <a:noFill/>
          </a:ln>
          <a:effectLst/>
        </p:spPr>
        <p:txBody>
          <a:bodyPr lIns="91440" tIns="91440" rIns="91440" bIns="91440"/>
          <a:lstStyle>
            <a:lvl1pPr>
              <a:defRPr sz="1440">
                <a:solidFill>
                  <a:srgbClr val="FFFFFF"/>
                </a:solidFill>
              </a:defRPr>
            </a:lvl1pPr>
            <a:lvl2pPr marL="167640" indent="-123826">
              <a:defRPr sz="1320">
                <a:solidFill>
                  <a:srgbClr val="FFFFFF"/>
                </a:solidFill>
              </a:defRPr>
            </a:lvl2pPr>
            <a:lvl3pPr marL="360046" indent="-144780">
              <a:defRPr sz="1200">
                <a:solidFill>
                  <a:srgbClr val="FFFFFF"/>
                </a:solidFill>
              </a:defRPr>
            </a:lvl3pPr>
            <a:lvl4pPr marL="497206" indent="-114300">
              <a:defRPr sz="1080">
                <a:solidFill>
                  <a:srgbClr val="FFFFFF"/>
                </a:solidFill>
              </a:defRPr>
            </a:lvl4pPr>
            <a:lvl5pPr marL="659130" indent="-131446">
              <a:defRPr sz="96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7"/>
          <p:cNvSpPr>
            <a:spLocks noGrp="1"/>
          </p:cNvSpPr>
          <p:nvPr>
            <p:ph type="body" sz="quarter" idx="27" hasCustomPrompt="1"/>
          </p:nvPr>
        </p:nvSpPr>
        <p:spPr>
          <a:xfrm>
            <a:off x="7856736" y="5125285"/>
            <a:ext cx="2974393" cy="447341"/>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200">
                <a:solidFill>
                  <a:srgbClr val="FFFFFF"/>
                </a:solidFill>
              </a:defRPr>
            </a:lvl1pPr>
          </a:lstStyle>
          <a:p>
            <a:pPr lvl="0"/>
            <a:r>
              <a:rPr lang="en-US"/>
              <a:t>Insert Picture description</a:t>
            </a:r>
          </a:p>
        </p:txBody>
      </p:sp>
      <p:cxnSp>
        <p:nvCxnSpPr>
          <p:cNvPr id="19" name="Straight Connector 18"/>
          <p:cNvCxnSpPr/>
          <p:nvPr/>
        </p:nvCxnSpPr>
        <p:spPr bwMode="auto">
          <a:xfrm flipV="1">
            <a:off x="7849241" y="5110813"/>
            <a:ext cx="301142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0" name="Text Placeholder 17"/>
          <p:cNvSpPr>
            <a:spLocks noGrp="1"/>
          </p:cNvSpPr>
          <p:nvPr>
            <p:ph type="body" sz="quarter" idx="16" hasCustomPrompt="1"/>
          </p:nvPr>
        </p:nvSpPr>
        <p:spPr>
          <a:xfrm>
            <a:off x="676659" y="5064837"/>
            <a:ext cx="6731675" cy="50245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Tree>
    <p:extLst>
      <p:ext uri="{BB962C8B-B14F-4D97-AF65-F5344CB8AC3E}">
        <p14:creationId xmlns:p14="http://schemas.microsoft.com/office/powerpoint/2010/main" val="1365674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small box w/side text">
    <p:spTree>
      <p:nvGrpSpPr>
        <p:cNvPr id="1" name=""/>
        <p:cNvGrpSpPr/>
        <p:nvPr/>
      </p:nvGrpSpPr>
      <p:grpSpPr>
        <a:xfrm>
          <a:off x="0" y="0"/>
          <a:ext cx="0" cy="0"/>
          <a:chOff x="0" y="0"/>
          <a:chExt cx="0" cy="0"/>
        </a:xfrm>
      </p:grpSpPr>
      <p:sp>
        <p:nvSpPr>
          <p:cNvPr id="29" name="Rectangle 28"/>
          <p:cNvSpPr/>
          <p:nvPr/>
        </p:nvSpPr>
        <p:spPr bwMode="auto">
          <a:xfrm>
            <a:off x="643636" y="1600200"/>
            <a:ext cx="4815840"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676659" y="1628154"/>
            <a:ext cx="4742688"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676659" y="5074996"/>
            <a:ext cx="4742688"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669165" y="5059527"/>
            <a:ext cx="477926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cxnSp>
        <p:nvCxnSpPr>
          <p:cNvPr id="20" name="Connecteur droit 21"/>
          <p:cNvCxnSpPr/>
          <p:nvPr/>
        </p:nvCxnSpPr>
        <p:spPr>
          <a:xfrm>
            <a:off x="5799624" y="1585037"/>
            <a:ext cx="0" cy="406146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6096001" y="2486927"/>
            <a:ext cx="5491723" cy="3831960"/>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p:cNvSpPr>
            <a:spLocks noGrp="1"/>
          </p:cNvSpPr>
          <p:nvPr>
            <p:ph type="body" sz="quarter" idx="25" hasCustomPrompt="1"/>
          </p:nvPr>
        </p:nvSpPr>
        <p:spPr>
          <a:xfrm>
            <a:off x="6095677" y="1273792"/>
            <a:ext cx="5499423" cy="549820"/>
          </a:xfrm>
        </p:spPr>
        <p:txBody>
          <a:bodyPr anchor="b" anchorCtr="0"/>
          <a:lstStyle>
            <a:lvl1pPr>
              <a:defRPr sz="1680" b="1"/>
            </a:lvl1pPr>
          </a:lstStyle>
          <a:p>
            <a:pPr lvl="0"/>
            <a:r>
              <a:rPr lang="en-US"/>
              <a:t>Insert picture description</a:t>
            </a:r>
          </a:p>
        </p:txBody>
      </p:sp>
      <p:sp>
        <p:nvSpPr>
          <p:cNvPr id="25" name="Text Placeholder 24"/>
          <p:cNvSpPr>
            <a:spLocks noGrp="1"/>
          </p:cNvSpPr>
          <p:nvPr>
            <p:ph type="body" sz="quarter" idx="26" hasCustomPrompt="1"/>
          </p:nvPr>
        </p:nvSpPr>
        <p:spPr>
          <a:xfrm>
            <a:off x="6095676" y="1897264"/>
            <a:ext cx="5499424" cy="536586"/>
          </a:xfrm>
        </p:spPr>
        <p:txBody>
          <a:bodyPr/>
          <a:lstStyle>
            <a:lvl1pPr>
              <a:defRPr sz="1680">
                <a:solidFill>
                  <a:schemeClr val="bg2"/>
                </a:solidFill>
              </a:defRPr>
            </a:lvl1pPr>
          </a:lstStyle>
          <a:p>
            <a:pPr lvl="0"/>
            <a:r>
              <a:rPr lang="en-US"/>
              <a:t>Subhead</a:t>
            </a:r>
          </a:p>
        </p:txBody>
      </p:sp>
    </p:spTree>
    <p:extLst>
      <p:ext uri="{BB962C8B-B14F-4D97-AF65-F5344CB8AC3E}">
        <p14:creationId xmlns:p14="http://schemas.microsoft.com/office/powerpoint/2010/main" val="360219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 large box w/side text">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20" name="Connecteur droit 21"/>
          <p:cNvCxnSpPr/>
          <p:nvPr/>
        </p:nvCxnSpPr>
        <p:spPr>
          <a:xfrm>
            <a:off x="7965464" y="1585037"/>
            <a:ext cx="0" cy="406146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8264193" y="2486927"/>
            <a:ext cx="3323531" cy="3831960"/>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p:cNvSpPr>
            <a:spLocks noGrp="1"/>
          </p:cNvSpPr>
          <p:nvPr>
            <p:ph type="body" sz="quarter" idx="25" hasCustomPrompt="1"/>
          </p:nvPr>
        </p:nvSpPr>
        <p:spPr>
          <a:xfrm>
            <a:off x="8266909" y="1273792"/>
            <a:ext cx="3328191" cy="549820"/>
          </a:xfrm>
        </p:spPr>
        <p:txBody>
          <a:bodyPr anchor="b" anchorCtr="0"/>
          <a:lstStyle>
            <a:lvl1pPr>
              <a:defRPr sz="1680" b="1"/>
            </a:lvl1pPr>
          </a:lstStyle>
          <a:p>
            <a:pPr lvl="0"/>
            <a:r>
              <a:rPr lang="en-US"/>
              <a:t>Insert picture description</a:t>
            </a:r>
          </a:p>
        </p:txBody>
      </p:sp>
      <p:sp>
        <p:nvSpPr>
          <p:cNvPr id="25" name="Text Placeholder 24"/>
          <p:cNvSpPr>
            <a:spLocks noGrp="1"/>
          </p:cNvSpPr>
          <p:nvPr>
            <p:ph type="body" sz="quarter" idx="26" hasCustomPrompt="1"/>
          </p:nvPr>
        </p:nvSpPr>
        <p:spPr>
          <a:xfrm>
            <a:off x="8266908" y="1897264"/>
            <a:ext cx="3328192" cy="536586"/>
          </a:xfrm>
        </p:spPr>
        <p:txBody>
          <a:bodyPr/>
          <a:lstStyle>
            <a:lvl1pPr>
              <a:defRPr sz="1680">
                <a:solidFill>
                  <a:schemeClr val="bg2"/>
                </a:solidFill>
              </a:defRPr>
            </a:lvl1pPr>
          </a:lstStyle>
          <a:p>
            <a:pPr lvl="0"/>
            <a:r>
              <a:rPr lang="en-US"/>
              <a:t>Subhead</a:t>
            </a:r>
          </a:p>
        </p:txBody>
      </p:sp>
      <p:sp>
        <p:nvSpPr>
          <p:cNvPr id="14" name="Rectangle 13"/>
          <p:cNvSpPr/>
          <p:nvPr/>
        </p:nvSpPr>
        <p:spPr bwMode="auto">
          <a:xfrm>
            <a:off x="643636" y="1600200"/>
            <a:ext cx="6986016"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5" name="Content Placeholder 2"/>
          <p:cNvSpPr>
            <a:spLocks noGrp="1"/>
          </p:cNvSpPr>
          <p:nvPr>
            <p:ph idx="23" hasCustomPrompt="1"/>
          </p:nvPr>
        </p:nvSpPr>
        <p:spPr>
          <a:xfrm>
            <a:off x="676657" y="1628154"/>
            <a:ext cx="6925056"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676657" y="5074996"/>
            <a:ext cx="6925056"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19" name="Straight Connector 18"/>
          <p:cNvCxnSpPr/>
          <p:nvPr/>
        </p:nvCxnSpPr>
        <p:spPr bwMode="auto">
          <a:xfrm flipV="1">
            <a:off x="669165" y="5055087"/>
            <a:ext cx="6949440" cy="6307"/>
          </a:xfrm>
          <a:prstGeom prst="line">
            <a:avLst/>
          </a:prstGeom>
          <a:solidFill>
            <a:schemeClr val="accent1"/>
          </a:solidFill>
          <a:ln w="254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24651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ck screen w/text box">
    <p:spTree>
      <p:nvGrpSpPr>
        <p:cNvPr id="1" name=""/>
        <p:cNvGrpSpPr/>
        <p:nvPr/>
      </p:nvGrpSpPr>
      <p:grpSpPr>
        <a:xfrm>
          <a:off x="0" y="0"/>
          <a:ext cx="0" cy="0"/>
          <a:chOff x="0" y="0"/>
          <a:chExt cx="0" cy="0"/>
        </a:xfrm>
      </p:grpSpPr>
      <p:pic>
        <p:nvPicPr>
          <p:cNvPr id="14" name="Picture 8"/>
          <p:cNvPicPr>
            <a:picLocks noChangeAspect="1"/>
          </p:cNvPicPr>
          <p:nvPr/>
        </p:nvPicPr>
        <p:blipFill>
          <a:blip r:embed="rId2"/>
          <a:srcRect b="3373"/>
          <a:stretch>
            <a:fillRect/>
          </a:stretch>
        </p:blipFill>
        <p:spPr bwMode="auto">
          <a:xfrm>
            <a:off x="4033864" y="718186"/>
            <a:ext cx="8005233" cy="5106210"/>
          </a:xfrm>
          <a:prstGeom prst="rect">
            <a:avLst/>
          </a:prstGeom>
          <a:noFill/>
          <a:ln w="9525">
            <a:noFill/>
            <a:miter lim="800000"/>
            <a:headEnd/>
            <a:tailEnd/>
          </a:ln>
        </p:spPr>
      </p:pic>
      <p:sp>
        <p:nvSpPr>
          <p:cNvPr id="28" name="Content Placeholder 2"/>
          <p:cNvSpPr>
            <a:spLocks noGrp="1"/>
          </p:cNvSpPr>
          <p:nvPr>
            <p:ph idx="23" hasCustomPrompt="1"/>
          </p:nvPr>
        </p:nvSpPr>
        <p:spPr>
          <a:xfrm>
            <a:off x="4545629" y="1165803"/>
            <a:ext cx="6813313" cy="4009760"/>
          </a:xfrm>
          <a:noFill/>
          <a:ln w="50800">
            <a:noFill/>
          </a:ln>
          <a:effectLst>
            <a:outerShdw blurRad="254000" dist="25400" dir="1560000">
              <a:schemeClr val="bg2">
                <a:lumMod val="50000"/>
                <a:alpha val="40000"/>
              </a:schemeClr>
            </a:outerShdw>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1" y="419947"/>
            <a:ext cx="3454400" cy="1368113"/>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endParaRPr lang="en-US">
              <a:solidFill>
                <a:srgbClr val="344447"/>
              </a:solidFill>
            </a:endParaRPr>
          </a:p>
        </p:txBody>
      </p:sp>
      <p:sp>
        <p:nvSpPr>
          <p:cNvPr id="6" name="Slide Number Placeholder 5"/>
          <p:cNvSpPr>
            <a:spLocks noGrp="1"/>
          </p:cNvSpPr>
          <p:nvPr>
            <p:ph type="sldNum" sz="quarter" idx="12"/>
          </p:nvPr>
        </p:nvSpPr>
        <p:spPr/>
        <p:txBody>
          <a:bodyPr/>
          <a:lstStyle>
            <a:lvl1pPr>
              <a:defRPr smtClean="0"/>
            </a:lvl1pPr>
          </a:lstStyle>
          <a:p>
            <a:fld id="{9D01C71E-9E12-4468-A5D2-C709DBE3C727}" type="slidenum">
              <a:rPr lang="en-US">
                <a:solidFill>
                  <a:srgbClr val="344447"/>
                </a:solidFill>
              </a:rPr>
              <a:pPr/>
              <a:t>‹#›</a:t>
            </a:fld>
            <a:endParaRPr lang="en-US">
              <a:solidFill>
                <a:srgbClr val="344447"/>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21" name="Content Placeholder 2"/>
          <p:cNvSpPr>
            <a:spLocks noGrp="1"/>
          </p:cNvSpPr>
          <p:nvPr>
            <p:ph idx="24" hasCustomPrompt="1"/>
          </p:nvPr>
        </p:nvSpPr>
        <p:spPr>
          <a:xfrm>
            <a:off x="600536" y="2254149"/>
            <a:ext cx="3323531" cy="4064737"/>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7"/>
          <p:cNvSpPr>
            <a:spLocks noGrp="1"/>
          </p:cNvSpPr>
          <p:nvPr>
            <p:ph type="body" sz="quarter" idx="13" hasCustomPrompt="1"/>
          </p:nvPr>
        </p:nvSpPr>
        <p:spPr>
          <a:xfrm>
            <a:off x="480621" y="1556904"/>
            <a:ext cx="3386953" cy="608383"/>
          </a:xfrm>
          <a:solidFill>
            <a:srgbClr val="E82034"/>
          </a:solidFill>
          <a:ln>
            <a:noFill/>
          </a:ln>
        </p:spPr>
        <p:txBody>
          <a:bodyPr lIns="91440" rIns="91440" anchor="ctr" anchorCtr="0"/>
          <a:lstStyle>
            <a:lvl1pPr>
              <a:defRPr sz="1680" b="1" cap="all">
                <a:solidFill>
                  <a:schemeClr val="bg1"/>
                </a:solidFill>
              </a:defRPr>
            </a:lvl1pPr>
          </a:lstStyle>
          <a:p>
            <a:pPr lvl="0"/>
            <a:r>
              <a:rPr lang="en-US"/>
              <a:t>CLICK TO EDIT TITLE</a:t>
            </a:r>
          </a:p>
        </p:txBody>
      </p:sp>
    </p:spTree>
    <p:extLst>
      <p:ext uri="{BB962C8B-B14F-4D97-AF65-F5344CB8AC3E}">
        <p14:creationId xmlns:p14="http://schemas.microsoft.com/office/powerpoint/2010/main" val="531577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5" name="TextBox 4"/>
          <p:cNvSpPr txBox="1"/>
          <p:nvPr/>
        </p:nvSpPr>
        <p:spPr>
          <a:xfrm>
            <a:off x="603251" y="2072489"/>
            <a:ext cx="5689600" cy="1818959"/>
          </a:xfrm>
          <a:prstGeom prst="rect">
            <a:avLst/>
          </a:prstGeom>
          <a:noFill/>
        </p:spPr>
        <p:txBody>
          <a:bodyPr wrap="square" lIns="0" bIns="0" rtlCol="0">
            <a:spAutoFit/>
          </a:bodyPr>
          <a:lstStyle/>
          <a:p>
            <a:pPr defTabSz="914400">
              <a:lnSpc>
                <a:spcPct val="80000"/>
              </a:lnSpc>
            </a:pPr>
            <a:r>
              <a:rPr lang="en-US" sz="7200" b="1">
                <a:solidFill>
                  <a:srgbClr val="E82034"/>
                </a:solidFill>
              </a:rPr>
              <a:t>Thank</a:t>
            </a:r>
          </a:p>
          <a:p>
            <a:pPr defTabSz="914400">
              <a:lnSpc>
                <a:spcPct val="80000"/>
              </a:lnSpc>
            </a:pPr>
            <a:r>
              <a:rPr lang="en-US" sz="7200" b="1">
                <a:solidFill>
                  <a:srgbClr val="344447"/>
                </a:solidFill>
              </a:rPr>
              <a:t>You</a:t>
            </a:r>
          </a:p>
        </p:txBody>
      </p:sp>
      <p:pic>
        <p:nvPicPr>
          <p:cNvPr id="7" name="Picture 6" descr="Dow logo 300 1.6.jpg"/>
          <p:cNvPicPr>
            <a:picLocks noChangeAspect="1"/>
          </p:cNvPicPr>
          <p:nvPr/>
        </p:nvPicPr>
        <p:blipFill>
          <a:blip r:embed="rId2"/>
          <a:stretch>
            <a:fillRect/>
          </a:stretch>
        </p:blipFill>
        <p:spPr>
          <a:xfrm>
            <a:off x="455224" y="289611"/>
            <a:ext cx="1950720" cy="581558"/>
          </a:xfrm>
          <a:prstGeom prst="rect">
            <a:avLst/>
          </a:prstGeom>
        </p:spPr>
      </p:pic>
    </p:spTree>
    <p:extLst>
      <p:ext uri="{BB962C8B-B14F-4D97-AF65-F5344CB8AC3E}">
        <p14:creationId xmlns:p14="http://schemas.microsoft.com/office/powerpoint/2010/main" val="3345687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solidFill>
                <a:srgbClr val="344447"/>
              </a:solidFill>
            </a:endParaRPr>
          </a:p>
        </p:txBody>
      </p:sp>
      <p:sp>
        <p:nvSpPr>
          <p:cNvPr id="4" name="Slide Number Placeholder 3"/>
          <p:cNvSpPr>
            <a:spLocks noGrp="1"/>
          </p:cNvSpPr>
          <p:nvPr>
            <p:ph type="sldNum" sz="quarter" idx="11"/>
          </p:nvPr>
        </p:nvSpPr>
        <p:spPr/>
        <p:txBody>
          <a:bodyPr/>
          <a:lstStyle/>
          <a:p>
            <a:fld id="{9D01C71E-9E12-4468-A5D2-C709DBE3C727}" type="slidenum">
              <a:rPr lang="en-US" smtClean="0">
                <a:solidFill>
                  <a:srgbClr val="344447"/>
                </a:solidFill>
              </a:rPr>
              <a:pPr/>
              <a:t>‹#›</a:t>
            </a:fld>
            <a:endParaRPr lang="en-US">
              <a:solidFill>
                <a:srgbClr val="344447"/>
              </a:solidFill>
            </a:endParaRPr>
          </a:p>
        </p:txBody>
      </p:sp>
      <p:sp>
        <p:nvSpPr>
          <p:cNvPr id="5" name="Rectangle 4"/>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26079827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EE1E5A3-D188-4588-9BDF-C090788D79C1}"/>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166639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CA6E6-F95B-4D41-9A94-559E481E16CC}"/>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A7283342-6E21-BF47-90E8-99093D9DBA1E}"/>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F4EAA75-1E71-7B4C-8A01-F9EC97A79CAD}"/>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5" name="Footer Placeholder 4">
            <a:extLst>
              <a:ext uri="{FF2B5EF4-FFF2-40B4-BE49-F238E27FC236}">
                <a16:creationId xmlns="" xmlns:a16="http://schemas.microsoft.com/office/drawing/2014/main" id="{1927CDA9-C600-3D4A-AA8A-578AF5885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9F769C3-8148-844B-8FF2-AFFA0A2575D5}"/>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29337940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087" y="1399595"/>
            <a:ext cx="10972797" cy="4608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solidFill>
                  <a:srgbClr val="344447"/>
                </a:solidFill>
              </a:rPr>
              <a:pPr/>
              <a:t>‹#›</a:t>
            </a:fld>
            <a:endParaRPr lang="en-US">
              <a:solidFill>
                <a:srgbClr val="344447"/>
              </a:solidFill>
            </a:endParaRPr>
          </a:p>
        </p:txBody>
      </p:sp>
      <p:sp>
        <p:nvSpPr>
          <p:cNvPr id="4" name="TextBox 3"/>
          <p:cNvSpPr txBox="1"/>
          <p:nvPr userDrawn="1"/>
        </p:nvSpPr>
        <p:spPr>
          <a:xfrm>
            <a:off x="1117601" y="6654801"/>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7" name="TextBox 6"/>
          <p:cNvSpPr txBox="1"/>
          <p:nvPr userDrawn="1"/>
        </p:nvSpPr>
        <p:spPr>
          <a:xfrm>
            <a:off x="1343378" y="6573520"/>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8" name="Footer Placeholder 7"/>
          <p:cNvSpPr>
            <a:spLocks noGrp="1"/>
          </p:cNvSpPr>
          <p:nvPr>
            <p:ph type="ftr" sz="quarter" idx="13"/>
          </p:nvPr>
        </p:nvSpPr>
        <p:spPr/>
        <p:txBody>
          <a:bodyPr/>
          <a:lstStyle>
            <a:lvl1pPr algn="r">
              <a:defRPr/>
            </a:lvl1pPr>
          </a:lstStyle>
          <a:p>
            <a:endParaRPr lang="en-US">
              <a:solidFill>
                <a:srgbClr val="344447"/>
              </a:solidFill>
            </a:endParaRPr>
          </a:p>
        </p:txBody>
      </p:sp>
      <p:sp>
        <p:nvSpPr>
          <p:cNvPr id="10" name="Rectangle 2"/>
          <p:cNvSpPr>
            <a:spLocks noGrp="1" noChangeArrowheads="1"/>
          </p:cNvSpPr>
          <p:nvPr>
            <p:ph type="title"/>
          </p:nvPr>
        </p:nvSpPr>
        <p:spPr bwMode="auto">
          <a:xfrm>
            <a:off x="904087" y="641401"/>
            <a:ext cx="10972797" cy="5185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3627607" y="6263269"/>
            <a:ext cx="6498167" cy="186598"/>
          </a:xfrm>
        </p:spPr>
        <p:txBody>
          <a:bodyPr/>
          <a:lstStyle>
            <a:lvl1pPr algn="r">
              <a:defRPr sz="1200" cap="all" baseline="0">
                <a:solidFill>
                  <a:schemeClr val="tx1"/>
                </a:solidFill>
              </a:defRPr>
            </a:lvl1pPr>
          </a:lstStyle>
          <a:p>
            <a:pPr lvl="0"/>
            <a:r>
              <a:rPr lang="en-US"/>
              <a:t>Click to add sub brand name</a:t>
            </a:r>
          </a:p>
        </p:txBody>
      </p:sp>
      <p:sp>
        <p:nvSpPr>
          <p:cNvPr id="9" name="Rectangle 8">
            <a:extLst>
              <a:ext uri="{FF2B5EF4-FFF2-40B4-BE49-F238E27FC236}">
                <a16:creationId xmlns:a16="http://schemas.microsoft.com/office/drawing/2014/main" xmlns="" id="{864C7290-8B0A-4456-B09D-FFE53F1A1ED2}"/>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4524129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087" y="1399595"/>
            <a:ext cx="10972797" cy="4608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solidFill>
                  <a:srgbClr val="344447"/>
                </a:solidFill>
              </a:rPr>
              <a:pPr/>
              <a:t>‹#›</a:t>
            </a:fld>
            <a:endParaRPr lang="en-US">
              <a:solidFill>
                <a:srgbClr val="344447"/>
              </a:solidFill>
            </a:endParaRPr>
          </a:p>
        </p:txBody>
      </p:sp>
      <p:sp>
        <p:nvSpPr>
          <p:cNvPr id="4" name="TextBox 3"/>
          <p:cNvSpPr txBox="1"/>
          <p:nvPr userDrawn="1"/>
        </p:nvSpPr>
        <p:spPr>
          <a:xfrm>
            <a:off x="1117601" y="6654801"/>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7" name="TextBox 6"/>
          <p:cNvSpPr txBox="1"/>
          <p:nvPr userDrawn="1"/>
        </p:nvSpPr>
        <p:spPr>
          <a:xfrm>
            <a:off x="1343378" y="6573520"/>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8" name="Footer Placeholder 7"/>
          <p:cNvSpPr>
            <a:spLocks noGrp="1"/>
          </p:cNvSpPr>
          <p:nvPr>
            <p:ph type="ftr" sz="quarter" idx="13"/>
          </p:nvPr>
        </p:nvSpPr>
        <p:spPr/>
        <p:txBody>
          <a:bodyPr/>
          <a:lstStyle>
            <a:lvl1pPr algn="r">
              <a:defRPr/>
            </a:lvl1pPr>
          </a:lstStyle>
          <a:p>
            <a:endParaRPr lang="en-US">
              <a:solidFill>
                <a:srgbClr val="344447"/>
              </a:solidFill>
            </a:endParaRPr>
          </a:p>
        </p:txBody>
      </p:sp>
      <p:sp>
        <p:nvSpPr>
          <p:cNvPr id="10" name="Rectangle 2"/>
          <p:cNvSpPr>
            <a:spLocks noGrp="1" noChangeArrowheads="1"/>
          </p:cNvSpPr>
          <p:nvPr>
            <p:ph type="title"/>
          </p:nvPr>
        </p:nvSpPr>
        <p:spPr bwMode="auto">
          <a:xfrm>
            <a:off x="904087" y="641401"/>
            <a:ext cx="10972797" cy="5185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3627607" y="6263269"/>
            <a:ext cx="6498167" cy="186598"/>
          </a:xfrm>
        </p:spPr>
        <p:txBody>
          <a:bodyPr/>
          <a:lstStyle>
            <a:lvl1pPr algn="r">
              <a:defRPr sz="1200" cap="all" baseline="0">
                <a:solidFill>
                  <a:schemeClr val="tx1"/>
                </a:solidFill>
              </a:defRPr>
            </a:lvl1pPr>
          </a:lstStyle>
          <a:p>
            <a:pPr lvl="0"/>
            <a:r>
              <a:rPr lang="en-US"/>
              <a:t>Click to add sub brand name</a:t>
            </a:r>
          </a:p>
        </p:txBody>
      </p:sp>
      <p:sp>
        <p:nvSpPr>
          <p:cNvPr id="9" name="Rectangle 8">
            <a:extLst>
              <a:ext uri="{FF2B5EF4-FFF2-40B4-BE49-F238E27FC236}">
                <a16:creationId xmlns:a16="http://schemas.microsoft.com/office/drawing/2014/main" xmlns="" id="{95DC1E13-CED0-491F-8FF4-B7F8CE990209}"/>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636272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087" y="1399595"/>
            <a:ext cx="10972797" cy="4608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solidFill>
                  <a:srgbClr val="344447"/>
                </a:solidFill>
              </a:rPr>
              <a:pPr/>
              <a:t>‹#›</a:t>
            </a:fld>
            <a:endParaRPr lang="en-US">
              <a:solidFill>
                <a:srgbClr val="344447"/>
              </a:solidFill>
            </a:endParaRPr>
          </a:p>
        </p:txBody>
      </p:sp>
      <p:sp>
        <p:nvSpPr>
          <p:cNvPr id="4" name="TextBox 3"/>
          <p:cNvSpPr txBox="1"/>
          <p:nvPr userDrawn="1"/>
        </p:nvSpPr>
        <p:spPr>
          <a:xfrm>
            <a:off x="1117601" y="6654801"/>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7" name="TextBox 6"/>
          <p:cNvSpPr txBox="1"/>
          <p:nvPr userDrawn="1"/>
        </p:nvSpPr>
        <p:spPr>
          <a:xfrm>
            <a:off x="1343378" y="6573520"/>
            <a:ext cx="184731" cy="424732"/>
          </a:xfrm>
          <a:prstGeom prst="rect">
            <a:avLst/>
          </a:prstGeom>
          <a:noFill/>
        </p:spPr>
        <p:txBody>
          <a:bodyPr wrap="none" rtlCol="0">
            <a:spAutoFit/>
          </a:bodyPr>
          <a:lstStyle/>
          <a:p>
            <a:pPr defTabSz="914400"/>
            <a:endParaRPr lang="en-US" sz="2160">
              <a:solidFill>
                <a:srgbClr val="344447"/>
              </a:solidFill>
            </a:endParaRPr>
          </a:p>
        </p:txBody>
      </p:sp>
      <p:sp>
        <p:nvSpPr>
          <p:cNvPr id="8" name="Footer Placeholder 7"/>
          <p:cNvSpPr>
            <a:spLocks noGrp="1"/>
          </p:cNvSpPr>
          <p:nvPr>
            <p:ph type="ftr" sz="quarter" idx="13"/>
          </p:nvPr>
        </p:nvSpPr>
        <p:spPr/>
        <p:txBody>
          <a:bodyPr/>
          <a:lstStyle>
            <a:lvl1pPr algn="r">
              <a:defRPr/>
            </a:lvl1pPr>
          </a:lstStyle>
          <a:p>
            <a:endParaRPr lang="en-US">
              <a:solidFill>
                <a:srgbClr val="344447"/>
              </a:solidFill>
            </a:endParaRPr>
          </a:p>
        </p:txBody>
      </p:sp>
      <p:sp>
        <p:nvSpPr>
          <p:cNvPr id="10" name="Rectangle 2"/>
          <p:cNvSpPr>
            <a:spLocks noGrp="1" noChangeArrowheads="1"/>
          </p:cNvSpPr>
          <p:nvPr>
            <p:ph type="title"/>
          </p:nvPr>
        </p:nvSpPr>
        <p:spPr bwMode="auto">
          <a:xfrm>
            <a:off x="904087" y="641401"/>
            <a:ext cx="10972797" cy="5185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 name="Text Placeholder 4"/>
          <p:cNvSpPr>
            <a:spLocks noGrp="1"/>
          </p:cNvSpPr>
          <p:nvPr>
            <p:ph type="body" sz="quarter" idx="14" hasCustomPrompt="1"/>
          </p:nvPr>
        </p:nvSpPr>
        <p:spPr>
          <a:xfrm>
            <a:off x="3627607" y="6263269"/>
            <a:ext cx="6498167" cy="186598"/>
          </a:xfrm>
        </p:spPr>
        <p:txBody>
          <a:bodyPr/>
          <a:lstStyle>
            <a:lvl1pPr algn="r">
              <a:defRPr sz="1200" cap="all" baseline="0">
                <a:solidFill>
                  <a:schemeClr val="tx1"/>
                </a:solidFill>
              </a:defRPr>
            </a:lvl1pPr>
          </a:lstStyle>
          <a:p>
            <a:pPr lvl="0"/>
            <a:r>
              <a:rPr lang="en-US"/>
              <a:t>Click to add sub brand name</a:t>
            </a:r>
          </a:p>
        </p:txBody>
      </p:sp>
      <p:sp>
        <p:nvSpPr>
          <p:cNvPr id="9" name="Rectangle 8">
            <a:extLst>
              <a:ext uri="{FF2B5EF4-FFF2-40B4-BE49-F238E27FC236}">
                <a16:creationId xmlns:a16="http://schemas.microsoft.com/office/drawing/2014/main" xmlns="" id="{F96D89C1-4090-4ACE-973C-6B0559FF86F4}"/>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0567235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_Full text page">
    <p:spTree>
      <p:nvGrpSpPr>
        <p:cNvPr id="1" name=""/>
        <p:cNvGrpSpPr/>
        <p:nvPr/>
      </p:nvGrpSpPr>
      <p:grpSpPr>
        <a:xfrm>
          <a:off x="0" y="0"/>
          <a:ext cx="0" cy="0"/>
          <a:chOff x="0" y="0"/>
          <a:chExt cx="0" cy="0"/>
        </a:xfrm>
      </p:grpSpPr>
      <p:sp>
        <p:nvSpPr>
          <p:cNvPr id="2" name="Title 1"/>
          <p:cNvSpPr>
            <a:spLocks noGrp="1"/>
          </p:cNvSpPr>
          <p:nvPr>
            <p:ph type="title"/>
          </p:nvPr>
        </p:nvSpPr>
        <p:spPr>
          <a:xfrm>
            <a:off x="495810" y="208619"/>
            <a:ext cx="10972797" cy="563542"/>
          </a:xfrm>
        </p:spPr>
        <p:txBody>
          <a:bodyPr/>
          <a:lstStyle>
            <a:lvl1pPr>
              <a:defRPr>
                <a:solidFill>
                  <a:schemeClr val="accent3"/>
                </a:solidFill>
              </a:defRPr>
            </a:lvl1pPr>
          </a:lstStyle>
          <a:p>
            <a:r>
              <a:rPr lang="en-US"/>
              <a:t>Click to edit Master title style</a:t>
            </a:r>
          </a:p>
        </p:txBody>
      </p:sp>
      <p:sp>
        <p:nvSpPr>
          <p:cNvPr id="5" name="Footer Placeholder 4"/>
          <p:cNvSpPr>
            <a:spLocks noGrp="1"/>
          </p:cNvSpPr>
          <p:nvPr>
            <p:ph type="ftr" sz="quarter" idx="11"/>
          </p:nvPr>
        </p:nvSpPr>
        <p:spPr/>
        <p:txBody>
          <a:bodyPr/>
          <a:lstStyle>
            <a:lvl1pPr algn="ctr">
              <a:defRPr/>
            </a:lvl1pPr>
          </a:lstStyle>
          <a:p>
            <a:r>
              <a:rPr lang="en-US">
                <a:solidFill>
                  <a:srgbClr val="344447"/>
                </a:solidFill>
              </a:rPr>
              <a:t>DOW CONFIDENTIAL - Do not share without permission</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solidFill>
                  <a:srgbClr val="344447"/>
                </a:solidFill>
              </a:rPr>
              <a:pPr/>
              <a:t>‹#›</a:t>
            </a:fld>
            <a:endParaRPr lang="en-US">
              <a:solidFill>
                <a:srgbClr val="344447"/>
              </a:solidFill>
            </a:endParaRPr>
          </a:p>
        </p:txBody>
      </p:sp>
      <p:sp>
        <p:nvSpPr>
          <p:cNvPr id="7" name="Rectangle 6">
            <a:extLst>
              <a:ext uri="{FF2B5EF4-FFF2-40B4-BE49-F238E27FC236}">
                <a16:creationId xmlns:a16="http://schemas.microsoft.com/office/drawing/2014/main" xmlns="" id="{EE29DD22-2306-4461-9BD8-F4871F4A438E}"/>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1177125402"/>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1109428" y="2019300"/>
            <a:ext cx="2133600" cy="2133600"/>
          </a:xfrm>
          <a:prstGeom prst="rect">
            <a:avLst/>
          </a:prstGeom>
        </p:spPr>
        <p:txBody>
          <a:bodyPr>
            <a:normAutofit/>
          </a:bodyPr>
          <a:lstStyle>
            <a:lvl1pPr>
              <a:defRPr sz="1600"/>
            </a:lvl1pPr>
          </a:lstStyle>
          <a:p>
            <a:endParaRPr lang="en-US"/>
          </a:p>
        </p:txBody>
      </p:sp>
      <p:sp>
        <p:nvSpPr>
          <p:cNvPr id="18" name="Picture Placeholder 22"/>
          <p:cNvSpPr>
            <a:spLocks noGrp="1"/>
          </p:cNvSpPr>
          <p:nvPr>
            <p:ph type="pic" sz="quarter" idx="16"/>
          </p:nvPr>
        </p:nvSpPr>
        <p:spPr>
          <a:xfrm>
            <a:off x="3657600" y="2019300"/>
            <a:ext cx="2133600" cy="2133600"/>
          </a:xfrm>
          <a:prstGeom prst="rect">
            <a:avLst/>
          </a:prstGeom>
        </p:spPr>
        <p:txBody>
          <a:bodyPr>
            <a:normAutofit/>
          </a:bodyPr>
          <a:lstStyle>
            <a:lvl1pPr>
              <a:defRPr sz="1600"/>
            </a:lvl1pPr>
          </a:lstStyle>
          <a:p>
            <a:endParaRPr lang="en-US"/>
          </a:p>
        </p:txBody>
      </p:sp>
      <p:sp>
        <p:nvSpPr>
          <p:cNvPr id="19" name="Picture Placeholder 22"/>
          <p:cNvSpPr>
            <a:spLocks noGrp="1"/>
          </p:cNvSpPr>
          <p:nvPr>
            <p:ph type="pic" sz="quarter" idx="17"/>
          </p:nvPr>
        </p:nvSpPr>
        <p:spPr>
          <a:xfrm>
            <a:off x="6096000" y="2019300"/>
            <a:ext cx="2133600" cy="2133600"/>
          </a:xfrm>
          <a:prstGeom prst="rect">
            <a:avLst/>
          </a:prstGeom>
        </p:spPr>
        <p:txBody>
          <a:bodyPr>
            <a:normAutofit/>
          </a:bodyPr>
          <a:lstStyle>
            <a:lvl1pPr>
              <a:defRPr sz="1600"/>
            </a:lvl1pPr>
          </a:lstStyle>
          <a:p>
            <a:endParaRPr lang="en-US"/>
          </a:p>
        </p:txBody>
      </p:sp>
      <p:sp>
        <p:nvSpPr>
          <p:cNvPr id="20" name="Picture Placeholder 22"/>
          <p:cNvSpPr>
            <a:spLocks noGrp="1"/>
          </p:cNvSpPr>
          <p:nvPr>
            <p:ph type="pic" sz="quarter" idx="18"/>
          </p:nvPr>
        </p:nvSpPr>
        <p:spPr>
          <a:xfrm>
            <a:off x="8534400" y="2019300"/>
            <a:ext cx="2133600" cy="2133600"/>
          </a:xfrm>
          <a:prstGeom prst="rect">
            <a:avLst/>
          </a:prstGeom>
        </p:spPr>
        <p:txBody>
          <a:bodyPr>
            <a:normAutofit/>
          </a:bodyPr>
          <a:lstStyle>
            <a:lvl1pPr>
              <a:defRPr sz="1600"/>
            </a:lvl1pPr>
          </a:lstStyle>
          <a:p>
            <a:endParaRPr lang="en-US"/>
          </a:p>
        </p:txBody>
      </p:sp>
      <p:sp>
        <p:nvSpPr>
          <p:cNvPr id="8" name="Rectangle 7">
            <a:extLst>
              <a:ext uri="{FF2B5EF4-FFF2-40B4-BE49-F238E27FC236}">
                <a16:creationId xmlns:a16="http://schemas.microsoft.com/office/drawing/2014/main" xmlns="" id="{62AA61C2-9EF3-4BA7-88E0-E0E42081F7C2}"/>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48976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nodePh="1">
                                  <p:stCondLst>
                                    <p:cond delay="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childTnLst>
                          </p:cTn>
                        </p:par>
                        <p:par>
                          <p:cTn id="11" fill="hold">
                            <p:stCondLst>
                              <p:cond delay="1000"/>
                            </p:stCondLst>
                            <p:childTnLst>
                              <p:par>
                                <p:cTn id="12" presetID="31" presetClass="entr" presetSubtype="0" fill="hold" grpId="0" nodeType="afterEffect" nodePh="1">
                                  <p:stCondLst>
                                    <p:cond delay="0"/>
                                  </p:stCondLst>
                                  <p:endCondLst>
                                    <p:cond evt="begin" delay="0">
                                      <p:tn val="12"/>
                                    </p:cond>
                                  </p:endCondLst>
                                  <p:childTnLst>
                                    <p:set>
                                      <p:cBhvr>
                                        <p:cTn id="13" dur="1" fill="hold">
                                          <p:stCondLst>
                                            <p:cond delay="0"/>
                                          </p:stCondLst>
                                        </p:cTn>
                                        <p:tgtEl>
                                          <p:spTgt spid="18"/>
                                        </p:tgtEl>
                                        <p:attrNameLst>
                                          <p:attrName>style.visibility</p:attrName>
                                        </p:attrNameLst>
                                      </p:cBhvr>
                                      <p:to>
                                        <p:strVal val="visible"/>
                                      </p:to>
                                    </p:set>
                                    <p:anim calcmode="lin" valueType="num">
                                      <p:cBhvr>
                                        <p:cTn id="14" dur="1000" fill="hold"/>
                                        <p:tgtEl>
                                          <p:spTgt spid="18"/>
                                        </p:tgtEl>
                                        <p:attrNameLst>
                                          <p:attrName>ppt_w</p:attrName>
                                        </p:attrNameLst>
                                      </p:cBhvr>
                                      <p:tavLst>
                                        <p:tav tm="0">
                                          <p:val>
                                            <p:fltVal val="0"/>
                                          </p:val>
                                        </p:tav>
                                        <p:tav tm="100000">
                                          <p:val>
                                            <p:strVal val="#ppt_w"/>
                                          </p:val>
                                        </p:tav>
                                      </p:tavLst>
                                    </p:anim>
                                    <p:anim calcmode="lin" valueType="num">
                                      <p:cBhvr>
                                        <p:cTn id="15" dur="1000" fill="hold"/>
                                        <p:tgtEl>
                                          <p:spTgt spid="18"/>
                                        </p:tgtEl>
                                        <p:attrNameLst>
                                          <p:attrName>ppt_h</p:attrName>
                                        </p:attrNameLst>
                                      </p:cBhvr>
                                      <p:tavLst>
                                        <p:tav tm="0">
                                          <p:val>
                                            <p:fltVal val="0"/>
                                          </p:val>
                                        </p:tav>
                                        <p:tav tm="100000">
                                          <p:val>
                                            <p:strVal val="#ppt_h"/>
                                          </p:val>
                                        </p:tav>
                                      </p:tavLst>
                                    </p:anim>
                                    <p:anim calcmode="lin" valueType="num">
                                      <p:cBhvr>
                                        <p:cTn id="16" dur="1000" fill="hold"/>
                                        <p:tgtEl>
                                          <p:spTgt spid="18"/>
                                        </p:tgtEl>
                                        <p:attrNameLst>
                                          <p:attrName>style.rotation</p:attrName>
                                        </p:attrNameLst>
                                      </p:cBhvr>
                                      <p:tavLst>
                                        <p:tav tm="0">
                                          <p:val>
                                            <p:fltVal val="90"/>
                                          </p:val>
                                        </p:tav>
                                        <p:tav tm="100000">
                                          <p:val>
                                            <p:fltVal val="0"/>
                                          </p:val>
                                        </p:tav>
                                      </p:tavLst>
                                    </p:anim>
                                    <p:animEffect transition="in" filter="fade">
                                      <p:cBhvr>
                                        <p:cTn id="17" dur="1000"/>
                                        <p:tgtEl>
                                          <p:spTgt spid="18"/>
                                        </p:tgtEl>
                                      </p:cBhvr>
                                    </p:animEffect>
                                  </p:childTnLst>
                                </p:cTn>
                              </p:par>
                            </p:childTnLst>
                          </p:cTn>
                        </p:par>
                        <p:par>
                          <p:cTn id="18" fill="hold">
                            <p:stCondLst>
                              <p:cond delay="20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fltVal val="0"/>
                                          </p:val>
                                        </p:tav>
                                        <p:tav tm="100000">
                                          <p:val>
                                            <p:strVal val="#ppt_w"/>
                                          </p:val>
                                        </p:tav>
                                      </p:tavLst>
                                    </p:anim>
                                    <p:anim calcmode="lin" valueType="num">
                                      <p:cBhvr>
                                        <p:cTn id="22" dur="1000" fill="hold"/>
                                        <p:tgtEl>
                                          <p:spTgt spid="19"/>
                                        </p:tgtEl>
                                        <p:attrNameLst>
                                          <p:attrName>ppt_h</p:attrName>
                                        </p:attrNameLst>
                                      </p:cBhvr>
                                      <p:tavLst>
                                        <p:tav tm="0">
                                          <p:val>
                                            <p:fltVal val="0"/>
                                          </p:val>
                                        </p:tav>
                                        <p:tav tm="100000">
                                          <p:val>
                                            <p:strVal val="#ppt_h"/>
                                          </p:val>
                                        </p:tav>
                                      </p:tavLst>
                                    </p:anim>
                                    <p:anim calcmode="lin" valueType="num">
                                      <p:cBhvr>
                                        <p:cTn id="23" dur="1000" fill="hold"/>
                                        <p:tgtEl>
                                          <p:spTgt spid="19"/>
                                        </p:tgtEl>
                                        <p:attrNameLst>
                                          <p:attrName>style.rotation</p:attrName>
                                        </p:attrNameLst>
                                      </p:cBhvr>
                                      <p:tavLst>
                                        <p:tav tm="0">
                                          <p:val>
                                            <p:fltVal val="90"/>
                                          </p:val>
                                        </p:tav>
                                        <p:tav tm="100000">
                                          <p:val>
                                            <p:fltVal val="0"/>
                                          </p:val>
                                        </p:tav>
                                      </p:tavLst>
                                    </p:anim>
                                    <p:animEffect transition="in" filter="fade">
                                      <p:cBhvr>
                                        <p:cTn id="24" dur="1000"/>
                                        <p:tgtEl>
                                          <p:spTgt spid="19"/>
                                        </p:tgtEl>
                                      </p:cBhvr>
                                    </p:animEffect>
                                  </p:childTnLst>
                                </p:cTn>
                              </p:par>
                            </p:childTnLst>
                          </p:cTn>
                        </p:par>
                        <p:par>
                          <p:cTn id="25" fill="hold">
                            <p:stCondLst>
                              <p:cond delay="3000"/>
                            </p:stCondLst>
                            <p:childTnLst>
                              <p:par>
                                <p:cTn id="26" presetID="31" presetClass="entr" presetSubtype="0" fill="hold" grpId="0" nodeType="afterEffect" nodePh="1">
                                  <p:stCondLst>
                                    <p:cond delay="0"/>
                                  </p:stCondLst>
                                  <p:endCondLst>
                                    <p:cond evt="begin" delay="0">
                                      <p:tn val="26"/>
                                    </p:cond>
                                  </p:endCondLst>
                                  <p:childTnLst>
                                    <p:set>
                                      <p:cBhvr>
                                        <p:cTn id="27" dur="1" fill="hold">
                                          <p:stCondLst>
                                            <p:cond delay="0"/>
                                          </p:stCondLst>
                                        </p:cTn>
                                        <p:tgtEl>
                                          <p:spTgt spid="20"/>
                                        </p:tgtEl>
                                        <p:attrNameLst>
                                          <p:attrName>style.visibility</p:attrName>
                                        </p:attrNameLst>
                                      </p:cBhvr>
                                      <p:to>
                                        <p:strVal val="visible"/>
                                      </p:to>
                                    </p:set>
                                    <p:anim calcmode="lin" valueType="num">
                                      <p:cBhvr>
                                        <p:cTn id="28" dur="1000" fill="hold"/>
                                        <p:tgtEl>
                                          <p:spTgt spid="20"/>
                                        </p:tgtEl>
                                        <p:attrNameLst>
                                          <p:attrName>ppt_w</p:attrName>
                                        </p:attrNameLst>
                                      </p:cBhvr>
                                      <p:tavLst>
                                        <p:tav tm="0">
                                          <p:val>
                                            <p:fltVal val="0"/>
                                          </p:val>
                                        </p:tav>
                                        <p:tav tm="100000">
                                          <p:val>
                                            <p:strVal val="#ppt_w"/>
                                          </p:val>
                                        </p:tav>
                                      </p:tavLst>
                                    </p:anim>
                                    <p:anim calcmode="lin" valueType="num">
                                      <p:cBhvr>
                                        <p:cTn id="29" dur="1000" fill="hold"/>
                                        <p:tgtEl>
                                          <p:spTgt spid="20"/>
                                        </p:tgtEl>
                                        <p:attrNameLst>
                                          <p:attrName>ppt_h</p:attrName>
                                        </p:attrNameLst>
                                      </p:cBhvr>
                                      <p:tavLst>
                                        <p:tav tm="0">
                                          <p:val>
                                            <p:fltVal val="0"/>
                                          </p:val>
                                        </p:tav>
                                        <p:tav tm="100000">
                                          <p:val>
                                            <p:strVal val="#ppt_h"/>
                                          </p:val>
                                        </p:tav>
                                      </p:tavLst>
                                    </p:anim>
                                    <p:anim calcmode="lin" valueType="num">
                                      <p:cBhvr>
                                        <p:cTn id="30" dur="1000" fill="hold"/>
                                        <p:tgtEl>
                                          <p:spTgt spid="20"/>
                                        </p:tgtEl>
                                        <p:attrNameLst>
                                          <p:attrName>style.rotation</p:attrName>
                                        </p:attrNameLst>
                                      </p:cBhvr>
                                      <p:tavLst>
                                        <p:tav tm="0">
                                          <p:val>
                                            <p:fltVal val="90"/>
                                          </p:val>
                                        </p:tav>
                                        <p:tav tm="100000">
                                          <p:val>
                                            <p:fltVal val="0"/>
                                          </p:val>
                                        </p:tav>
                                      </p:tavLst>
                                    </p:anim>
                                    <p:animEffect transition="in" filter="fade">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p:bldP spid="19" grpId="0"/>
      <p:bldP spid="2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About Us 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275839" y="1926167"/>
            <a:ext cx="1733551" cy="1733550"/>
          </a:xfrm>
          <a:prstGeom prst="ellipse">
            <a:avLst/>
          </a:prstGeom>
        </p:spPr>
        <p:txBody>
          <a:bodyPr>
            <a:normAutofit/>
          </a:bodyPr>
          <a:lstStyle>
            <a:lvl1pPr>
              <a:defRPr sz="1200"/>
            </a:lvl1pPr>
          </a:lstStyle>
          <a:p>
            <a:endParaRPr lang="en-US"/>
          </a:p>
        </p:txBody>
      </p:sp>
      <p:sp>
        <p:nvSpPr>
          <p:cNvPr id="5" name="Rectangle 4">
            <a:extLst>
              <a:ext uri="{FF2B5EF4-FFF2-40B4-BE49-F238E27FC236}">
                <a16:creationId xmlns:a16="http://schemas.microsoft.com/office/drawing/2014/main" xmlns="" id="{A71FDD4E-D56C-4A36-AEA5-3C18B3422C25}"/>
              </a:ext>
            </a:extLst>
          </p:cNvPr>
          <p:cNvSpPr/>
          <p:nvPr userDrawn="1"/>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020149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868" y="1620000"/>
            <a:ext cx="11183565"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3242191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Whitout Tit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3348" y="356058"/>
            <a:ext cx="532601" cy="365126"/>
          </a:xfrm>
        </p:spPr>
        <p:txBody>
          <a:bodyPr/>
          <a:lstStyle>
            <a:lvl1pPr algn="ctr">
              <a:defRPr sz="1200">
                <a:solidFill>
                  <a:schemeClr val="bg1"/>
                </a:solidFill>
                <a:latin typeface="Source Sans Pro ExtraLight"/>
                <a:cs typeface="Source Sans Pro ExtraLight"/>
              </a:defRPr>
            </a:lvl1pPr>
          </a:lstStyle>
          <a:p>
            <a:fld id="{9DF686B8-C880-FF40-96DC-14FF2413C34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5953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48154" y="3102839"/>
            <a:ext cx="2996028" cy="1855005"/>
          </a:xfrm>
        </p:spPr>
        <p:txBody>
          <a:bodyPr>
            <a:normAutofit/>
          </a:bodyPr>
          <a:lstStyle>
            <a:lvl1pPr marL="0" indent="0">
              <a:buNone/>
              <a:defRPr sz="1000">
                <a:latin typeface="Calibri Light"/>
                <a:cs typeface="Calibri Light"/>
              </a:defRPr>
            </a:lvl1pPr>
          </a:lstStyle>
          <a:p>
            <a:endParaRPr lang="en-US"/>
          </a:p>
        </p:txBody>
      </p:sp>
    </p:spTree>
    <p:extLst>
      <p:ext uri="{BB962C8B-B14F-4D97-AF65-F5344CB8AC3E}">
        <p14:creationId xmlns:p14="http://schemas.microsoft.com/office/powerpoint/2010/main" val="15355369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6" name="Freeform 38"/>
          <p:cNvSpPr>
            <a:spLocks noChangeArrowheads="1"/>
          </p:cNvSpPr>
          <p:nvPr userDrawn="1"/>
        </p:nvSpPr>
        <p:spPr bwMode="auto">
          <a:xfrm>
            <a:off x="10981568" y="6519434"/>
            <a:ext cx="62548" cy="108388"/>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pPr defTabSz="914400"/>
            <a:endParaRPr lang="en-US" sz="900">
              <a:solidFill>
                <a:srgbClr val="344447"/>
              </a:solidFill>
              <a:latin typeface="Calibri Light"/>
            </a:endParaRPr>
          </a:p>
        </p:txBody>
      </p:sp>
      <p:sp>
        <p:nvSpPr>
          <p:cNvPr id="11" name="Freeform 38"/>
          <p:cNvSpPr>
            <a:spLocks noChangeArrowheads="1"/>
          </p:cNvSpPr>
          <p:nvPr userDrawn="1"/>
        </p:nvSpPr>
        <p:spPr bwMode="auto">
          <a:xfrm flipH="1">
            <a:off x="11185500" y="6519215"/>
            <a:ext cx="62219" cy="108388"/>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pPr defTabSz="914400"/>
            <a:endParaRPr lang="en-US" sz="900">
              <a:solidFill>
                <a:srgbClr val="344447"/>
              </a:solidFill>
              <a:latin typeface="Calibri Light"/>
            </a:endParaRPr>
          </a:p>
        </p:txBody>
      </p:sp>
    </p:spTree>
    <p:extLst>
      <p:ext uri="{BB962C8B-B14F-4D97-AF65-F5344CB8AC3E}">
        <p14:creationId xmlns:p14="http://schemas.microsoft.com/office/powerpoint/2010/main" val="337253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9DCA7-7136-E948-8372-7DB3B5C50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A1724D7-8200-A843-AB05-A2487C014F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E7CB397-A43A-6041-89A5-74BCDD536C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275FFA6-A5E1-BC4C-B66C-DB8F2190A1EA}"/>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6" name="Footer Placeholder 5">
            <a:extLst>
              <a:ext uri="{FF2B5EF4-FFF2-40B4-BE49-F238E27FC236}">
                <a16:creationId xmlns="" xmlns:a16="http://schemas.microsoft.com/office/drawing/2014/main" id="{12A57066-AB77-1E40-91F0-4F7DC7615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A84EDE-17E2-AA49-A58D-166FD7546674}"/>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21551273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Default Slide">
    <p:spTree>
      <p:nvGrpSpPr>
        <p:cNvPr id="1" name=""/>
        <p:cNvGrpSpPr/>
        <p:nvPr/>
      </p:nvGrpSpPr>
      <p:grpSpPr>
        <a:xfrm>
          <a:off x="0" y="0"/>
          <a:ext cx="0" cy="0"/>
          <a:chOff x="0" y="0"/>
          <a:chExt cx="0" cy="0"/>
        </a:xfrm>
      </p:grpSpPr>
      <p:sp>
        <p:nvSpPr>
          <p:cNvPr id="10" name="Freeform 30"/>
          <p:cNvSpPr>
            <a:spLocks noChangeArrowheads="1"/>
          </p:cNvSpPr>
          <p:nvPr userDrawn="1"/>
        </p:nvSpPr>
        <p:spPr bwMode="auto">
          <a:xfrm>
            <a:off x="10931083" y="6481334"/>
            <a:ext cx="175251" cy="178676"/>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tx2"/>
          </a:solidFill>
          <a:ln>
            <a:noFill/>
          </a:ln>
          <a:effectLst/>
          <a:extLst/>
        </p:spPr>
        <p:txBody>
          <a:bodyPr wrap="none" anchor="ctr"/>
          <a:lstStyle/>
          <a:p>
            <a:pPr defTabSz="914400"/>
            <a:endParaRPr lang="en-US" sz="900">
              <a:solidFill>
                <a:srgbClr val="344447"/>
              </a:solidFill>
            </a:endParaRPr>
          </a:p>
        </p:txBody>
      </p:sp>
      <p:sp>
        <p:nvSpPr>
          <p:cNvPr id="13" name="Freeform 38"/>
          <p:cNvSpPr>
            <a:spLocks noChangeArrowheads="1"/>
          </p:cNvSpPr>
          <p:nvPr userDrawn="1"/>
        </p:nvSpPr>
        <p:spPr bwMode="auto">
          <a:xfrm flipH="1">
            <a:off x="11185500" y="6519215"/>
            <a:ext cx="62219" cy="108388"/>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pPr defTabSz="914400"/>
            <a:endParaRPr lang="en-US" sz="900">
              <a:solidFill>
                <a:srgbClr val="344447"/>
              </a:solidFill>
            </a:endParaRPr>
          </a:p>
        </p:txBody>
      </p:sp>
    </p:spTree>
    <p:extLst>
      <p:ext uri="{BB962C8B-B14F-4D97-AF65-F5344CB8AC3E}">
        <p14:creationId xmlns:p14="http://schemas.microsoft.com/office/powerpoint/2010/main" val="3603274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8044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56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055559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Cover pag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Cover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7" name="Footer Placeholder 4"/>
          <p:cNvSpPr txBox="1">
            <a:spLocks/>
          </p:cNvSpPr>
          <p:nvPr/>
        </p:nvSpPr>
        <p:spPr bwMode="auto">
          <a:xfrm>
            <a:off x="474133" y="6280786"/>
            <a:ext cx="3860800" cy="363854"/>
          </a:xfrm>
          <a:prstGeom prst="rect">
            <a:avLst/>
          </a:prstGeom>
          <a:noFill/>
          <a:ln w="9525">
            <a:noFill/>
            <a:miter lim="800000"/>
            <a:headEnd/>
            <a:tailEnd/>
          </a:ln>
        </p:spPr>
        <p:txBody>
          <a:bodyPr>
            <a:prstTxWarp prst="textNoShape">
              <a:avLst/>
            </a:prstTxWarp>
          </a:bodyPr>
          <a:lstStyle/>
          <a:p>
            <a:pPr defTabSz="914400"/>
            <a:r>
              <a:rPr lang="en-GB" sz="1320" b="1">
                <a:solidFill>
                  <a:srgbClr val="FF0000"/>
                </a:solidFill>
                <a:latin typeface="Theinhardt" charset="0"/>
              </a:rPr>
              <a:t>Dow.com</a:t>
            </a:r>
            <a:endParaRPr lang="en-GB" sz="1320" b="1">
              <a:solidFill>
                <a:srgbClr val="FF0000"/>
              </a:solidFill>
              <a:latin typeface="Arial" pitchFamily="1" charset="0"/>
            </a:endParaRP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9599" y="274119"/>
            <a:ext cx="1901275" cy="665160"/>
          </a:xfrm>
          <a:prstGeom prst="rect">
            <a:avLst/>
          </a:prstGeom>
        </p:spPr>
      </p:pic>
    </p:spTree>
    <p:extLst>
      <p:ext uri="{BB962C8B-B14F-4D97-AF65-F5344CB8AC3E}">
        <p14:creationId xmlns:p14="http://schemas.microsoft.com/office/powerpoint/2010/main" val="32618008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Full text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lgn="ct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a:xfrm>
            <a:off x="11277599" y="6385557"/>
            <a:ext cx="304800" cy="136525"/>
          </a:xfrm>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7" name="Rectangle 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8248618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3/4 text page">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8168216" cy="1070186"/>
          </a:xfrm>
        </p:spPr>
        <p:txBody>
          <a:bodyPr/>
          <a:lstStyle/>
          <a:p>
            <a:r>
              <a:rPr lang="en-US"/>
              <a:t>Click to edit Master title style</a:t>
            </a:r>
          </a:p>
        </p:txBody>
      </p:sp>
      <p:sp>
        <p:nvSpPr>
          <p:cNvPr id="3" name="Content Placeholder 2"/>
          <p:cNvSpPr>
            <a:spLocks noGrp="1"/>
          </p:cNvSpPr>
          <p:nvPr>
            <p:ph idx="1"/>
          </p:nvPr>
        </p:nvSpPr>
        <p:spPr>
          <a:xfrm>
            <a:off x="609601" y="1476590"/>
            <a:ext cx="8168216"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7" name="Rectangle 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2532278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Divider – Whit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609599" y="2131390"/>
            <a:ext cx="10977033" cy="1967868"/>
          </a:xfrm>
        </p:spPr>
        <p:txBody>
          <a:bodyPr/>
          <a:lstStyle>
            <a:lvl1pPr>
              <a:lnSpc>
                <a:spcPct val="80000"/>
              </a:lnSpc>
              <a:defRPr sz="7200"/>
            </a:lvl1pPr>
          </a:lstStyle>
          <a:p>
            <a:r>
              <a:rPr lang="en-US"/>
              <a:t>Insert Divider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9560241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Divider – Re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32000">
                <a:srgbClr val="FF0000"/>
              </a:gs>
              <a:gs pos="99000">
                <a:srgbClr val="792619"/>
              </a:gs>
            </a:gsLst>
            <a:path path="rect">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2160">
              <a:solidFill>
                <a:srgbClr val="FFFFFF"/>
              </a:solidFill>
            </a:endParaRPr>
          </a:p>
        </p:txBody>
      </p:sp>
      <p:sp>
        <p:nvSpPr>
          <p:cNvPr id="3074" name="Rectangle 2"/>
          <p:cNvSpPr>
            <a:spLocks noGrp="1" noChangeArrowheads="1"/>
          </p:cNvSpPr>
          <p:nvPr>
            <p:ph type="ctrTitle" hasCustomPrompt="1"/>
          </p:nvPr>
        </p:nvSpPr>
        <p:spPr>
          <a:xfrm>
            <a:off x="609599" y="2133446"/>
            <a:ext cx="10977033" cy="1967868"/>
          </a:xfrm>
        </p:spPr>
        <p:txBody>
          <a:bodyPr/>
          <a:lstStyle>
            <a:lvl1pPr>
              <a:lnSpc>
                <a:spcPct val="80000"/>
              </a:lnSpc>
              <a:defRPr sz="7200">
                <a:solidFill>
                  <a:srgbClr val="FFFFFF"/>
                </a:solidFill>
              </a:defRPr>
            </a:lvl1pPr>
          </a:lstStyle>
          <a:p>
            <a:r>
              <a:rPr lang="en-US"/>
              <a:t>Insert Divider Title</a:t>
            </a:r>
          </a:p>
        </p:txBody>
      </p:sp>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solidFill>
                  <a:srgbClr val="FFFFFF"/>
                </a:solidFill>
              </a:defRPr>
            </a:lvl1pPr>
          </a:lstStyle>
          <a:p>
            <a:r>
              <a:rPr lang="en-US"/>
              <a:t>Insert subtitle</a:t>
            </a:r>
          </a:p>
        </p:txBody>
      </p:sp>
      <p:sp>
        <p:nvSpPr>
          <p:cNvPr id="4" name="Rectangle 3"/>
          <p:cNvSpPr/>
          <p:nvPr/>
        </p:nvSpPr>
        <p:spPr>
          <a:xfrm>
            <a:off x="-1175" y="2211703"/>
            <a:ext cx="472017" cy="160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354334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Divider – Image">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r>
              <a:rPr lang="en-US"/>
              <a:t>Click icon to add picture</a:t>
            </a:r>
          </a:p>
        </p:txBody>
      </p:sp>
      <p:sp>
        <p:nvSpPr>
          <p:cNvPr id="3074" name="Rectangle 2"/>
          <p:cNvSpPr>
            <a:spLocks noGrp="1" noChangeArrowheads="1"/>
          </p:cNvSpPr>
          <p:nvPr>
            <p:ph type="ctrTitle" hasCustomPrompt="1"/>
          </p:nvPr>
        </p:nvSpPr>
        <p:spPr>
          <a:xfrm>
            <a:off x="609599" y="431752"/>
            <a:ext cx="10977033" cy="1967868"/>
          </a:xfrm>
        </p:spPr>
        <p:txBody>
          <a:bodyPr/>
          <a:lstStyle>
            <a:lvl1pPr>
              <a:lnSpc>
                <a:spcPct val="80000"/>
              </a:lnSpc>
              <a:defRPr sz="7200">
                <a:solidFill>
                  <a:srgbClr val="FFFFFF"/>
                </a:solidFill>
              </a:defRPr>
            </a:lvl1pPr>
          </a:lstStyle>
          <a:p>
            <a:r>
              <a:rPr lang="en-US"/>
              <a:t>Insert Divider Title</a:t>
            </a:r>
          </a:p>
        </p:txBody>
      </p:sp>
      <p:sp>
        <p:nvSpPr>
          <p:cNvPr id="3075" name="Rectangle 3"/>
          <p:cNvSpPr>
            <a:spLocks noGrp="1" noChangeArrowheads="1"/>
          </p:cNvSpPr>
          <p:nvPr>
            <p:ph type="subTitle" idx="1" hasCustomPrompt="1"/>
          </p:nvPr>
        </p:nvSpPr>
        <p:spPr>
          <a:xfrm>
            <a:off x="609599" y="5414253"/>
            <a:ext cx="10977033" cy="956312"/>
          </a:xfrm>
        </p:spPr>
        <p:txBody>
          <a:bodyPr anchor="t" anchorCtr="0"/>
          <a:lstStyle>
            <a:lvl1pPr>
              <a:lnSpc>
                <a:spcPct val="95000"/>
              </a:lnSpc>
              <a:spcBef>
                <a:spcPts val="0"/>
              </a:spcBef>
              <a:defRPr sz="2400">
                <a:solidFill>
                  <a:srgbClr val="FFFFFF"/>
                </a:solidFill>
              </a:defRPr>
            </a:lvl1pPr>
          </a:lstStyle>
          <a:p>
            <a:r>
              <a:rPr lang="en-US"/>
              <a:t>Insert subtitle</a:t>
            </a:r>
          </a:p>
        </p:txBody>
      </p:sp>
      <p:sp>
        <p:nvSpPr>
          <p:cNvPr id="5" name="Rectangle 4"/>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350963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B0B84F-6FE8-7444-B83E-04DCA20F78EB}"/>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2692C29-44E9-4343-AD21-440473153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ED902B9-64A9-9540-8DC0-A1028B9F96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B7246A6-92A4-AA41-B481-7D48461289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42B20E5-45AB-3D49-930B-27A5D94E87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76F844D-F046-A940-B109-9E1FE1238EF4}"/>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8" name="Footer Placeholder 7">
            <a:extLst>
              <a:ext uri="{FF2B5EF4-FFF2-40B4-BE49-F238E27FC236}">
                <a16:creationId xmlns="" xmlns:a16="http://schemas.microsoft.com/office/drawing/2014/main" id="{A46058BF-D5D7-5344-A770-C15D8D6F38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2DD5F91-0AED-2640-9E64-48654E773A67}"/>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33241027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0 stacked boxe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Text Placeholder 7"/>
          <p:cNvSpPr>
            <a:spLocks noGrp="1"/>
          </p:cNvSpPr>
          <p:nvPr>
            <p:ph type="body" sz="quarter" idx="13" hasCustomPrompt="1"/>
          </p:nvPr>
        </p:nvSpPr>
        <p:spPr>
          <a:xfrm>
            <a:off x="480621"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0" name="Text Placeholder 7"/>
          <p:cNvSpPr>
            <a:spLocks noGrp="1"/>
          </p:cNvSpPr>
          <p:nvPr>
            <p:ph type="body" sz="quarter" idx="15" hasCustomPrompt="1"/>
          </p:nvPr>
        </p:nvSpPr>
        <p:spPr>
          <a:xfrm>
            <a:off x="480621" y="1998983"/>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1" name="Content Placeholder 2"/>
          <p:cNvSpPr>
            <a:spLocks noGrp="1"/>
          </p:cNvSpPr>
          <p:nvPr>
            <p:ph idx="16" hasCustomPrompt="1"/>
          </p:nvPr>
        </p:nvSpPr>
        <p:spPr>
          <a:xfrm>
            <a:off x="6328834" y="1562099"/>
            <a:ext cx="5260831" cy="4756787"/>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7"/>
          <p:cNvSpPr>
            <a:spLocks noGrp="1"/>
          </p:cNvSpPr>
          <p:nvPr>
            <p:ph type="body" sz="quarter" idx="17" hasCustomPrompt="1"/>
          </p:nvPr>
        </p:nvSpPr>
        <p:spPr>
          <a:xfrm>
            <a:off x="480621" y="244094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0" name="Text Placeholder 7"/>
          <p:cNvSpPr>
            <a:spLocks noGrp="1"/>
          </p:cNvSpPr>
          <p:nvPr>
            <p:ph type="body" sz="quarter" idx="18" hasCustomPrompt="1"/>
          </p:nvPr>
        </p:nvSpPr>
        <p:spPr>
          <a:xfrm>
            <a:off x="480621" y="2885439"/>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1" name="Text Placeholder 7"/>
          <p:cNvSpPr>
            <a:spLocks noGrp="1"/>
          </p:cNvSpPr>
          <p:nvPr>
            <p:ph type="body" sz="quarter" idx="19" hasCustomPrompt="1"/>
          </p:nvPr>
        </p:nvSpPr>
        <p:spPr>
          <a:xfrm>
            <a:off x="480621" y="3327401"/>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2" name="Text Placeholder 7"/>
          <p:cNvSpPr>
            <a:spLocks noGrp="1"/>
          </p:cNvSpPr>
          <p:nvPr>
            <p:ph type="body" sz="quarter" idx="20" hasCustomPrompt="1"/>
          </p:nvPr>
        </p:nvSpPr>
        <p:spPr>
          <a:xfrm>
            <a:off x="480621" y="3769479"/>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3" name="Text Placeholder 7"/>
          <p:cNvSpPr>
            <a:spLocks noGrp="1"/>
          </p:cNvSpPr>
          <p:nvPr>
            <p:ph type="body" sz="quarter" idx="21" hasCustomPrompt="1"/>
          </p:nvPr>
        </p:nvSpPr>
        <p:spPr>
          <a:xfrm>
            <a:off x="480621" y="4211441"/>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4" name="Text Placeholder 7"/>
          <p:cNvSpPr>
            <a:spLocks noGrp="1"/>
          </p:cNvSpPr>
          <p:nvPr>
            <p:ph type="body" sz="quarter" idx="22" hasCustomPrompt="1"/>
          </p:nvPr>
        </p:nvSpPr>
        <p:spPr>
          <a:xfrm>
            <a:off x="480621" y="4655936"/>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5" name="Text Placeholder 7"/>
          <p:cNvSpPr>
            <a:spLocks noGrp="1"/>
          </p:cNvSpPr>
          <p:nvPr>
            <p:ph type="body" sz="quarter" idx="23" hasCustomPrompt="1"/>
          </p:nvPr>
        </p:nvSpPr>
        <p:spPr>
          <a:xfrm>
            <a:off x="480621" y="5102863"/>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6" name="Text Placeholder 7"/>
          <p:cNvSpPr>
            <a:spLocks noGrp="1"/>
          </p:cNvSpPr>
          <p:nvPr>
            <p:ph type="body" sz="quarter" idx="24" hasCustomPrompt="1"/>
          </p:nvPr>
        </p:nvSpPr>
        <p:spPr>
          <a:xfrm>
            <a:off x="480621" y="5545458"/>
            <a:ext cx="3386953" cy="417022"/>
          </a:xfrm>
          <a:solidFill>
            <a:srgbClr val="E82034"/>
          </a:solidFill>
          <a:ln>
            <a:noFill/>
          </a:ln>
        </p:spPr>
        <p:txBody>
          <a:bodyPr lIns="91440" rIns="91440" anchor="ctr" anchorCtr="0"/>
          <a:lstStyle>
            <a:lvl1pPr>
              <a:defRPr sz="1200" b="1" cap="all">
                <a:solidFill>
                  <a:schemeClr val="bg1"/>
                </a:solidFill>
              </a:defRPr>
            </a:lvl1pPr>
          </a:lstStyle>
          <a:p>
            <a:pPr lvl="0"/>
            <a:r>
              <a:rPr lang="en-US"/>
              <a:t>CLICK TO EDIT TITLE</a:t>
            </a:r>
          </a:p>
        </p:txBody>
      </p:sp>
      <p:sp>
        <p:nvSpPr>
          <p:cNvPr id="27" name="Rectangle 26"/>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9239044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placeholder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3" name="Content Placeholder 2"/>
          <p:cNvSpPr>
            <a:spLocks noGrp="1"/>
          </p:cNvSpPr>
          <p:nvPr>
            <p:ph idx="1" hasCustomPrompt="1"/>
          </p:nvPr>
        </p:nvSpPr>
        <p:spPr>
          <a:xfrm>
            <a:off x="609601"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Text Placeholder 7"/>
          <p:cNvSpPr>
            <a:spLocks noGrp="1"/>
          </p:cNvSpPr>
          <p:nvPr>
            <p:ph type="body" sz="quarter" idx="13" hasCustomPrompt="1"/>
          </p:nvPr>
        </p:nvSpPr>
        <p:spPr>
          <a:xfrm>
            <a:off x="480621"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9" name="Content Placeholder 2"/>
          <p:cNvSpPr>
            <a:spLocks noGrp="1"/>
          </p:cNvSpPr>
          <p:nvPr>
            <p:ph idx="14" hasCustomPrompt="1"/>
          </p:nvPr>
        </p:nvSpPr>
        <p:spPr>
          <a:xfrm>
            <a:off x="609601"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80621"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1" name="Content Placeholder 2"/>
          <p:cNvSpPr>
            <a:spLocks noGrp="1"/>
          </p:cNvSpPr>
          <p:nvPr>
            <p:ph idx="16" hasCustomPrompt="1"/>
          </p:nvPr>
        </p:nvSpPr>
        <p:spPr>
          <a:xfrm>
            <a:off x="8431598"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02618"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3" name="Content Placeholder 2"/>
          <p:cNvSpPr>
            <a:spLocks noGrp="1"/>
          </p:cNvSpPr>
          <p:nvPr>
            <p:ph idx="18" hasCustomPrompt="1"/>
          </p:nvPr>
        </p:nvSpPr>
        <p:spPr>
          <a:xfrm>
            <a:off x="8431598"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7"/>
          <p:cNvSpPr>
            <a:spLocks noGrp="1"/>
          </p:cNvSpPr>
          <p:nvPr>
            <p:ph type="body" sz="quarter" idx="19" hasCustomPrompt="1"/>
          </p:nvPr>
        </p:nvSpPr>
        <p:spPr>
          <a:xfrm>
            <a:off x="8302618"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5" name="Content Placeholder 2"/>
          <p:cNvSpPr>
            <a:spLocks noGrp="1"/>
          </p:cNvSpPr>
          <p:nvPr>
            <p:ph idx="20" hasCustomPrompt="1"/>
          </p:nvPr>
        </p:nvSpPr>
        <p:spPr>
          <a:xfrm>
            <a:off x="4515097" y="2034885"/>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1" hasCustomPrompt="1"/>
          </p:nvPr>
        </p:nvSpPr>
        <p:spPr>
          <a:xfrm>
            <a:off x="4386117" y="1556904"/>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17" name="Content Placeholder 2"/>
          <p:cNvSpPr>
            <a:spLocks noGrp="1"/>
          </p:cNvSpPr>
          <p:nvPr>
            <p:ph idx="22" hasCustomPrompt="1"/>
          </p:nvPr>
        </p:nvSpPr>
        <p:spPr>
          <a:xfrm>
            <a:off x="4515097" y="4467398"/>
            <a:ext cx="3158065" cy="1861705"/>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7"/>
          <p:cNvSpPr>
            <a:spLocks noGrp="1"/>
          </p:cNvSpPr>
          <p:nvPr>
            <p:ph type="body" sz="quarter" idx="23" hasCustomPrompt="1"/>
          </p:nvPr>
        </p:nvSpPr>
        <p:spPr>
          <a:xfrm>
            <a:off x="4386117" y="3989417"/>
            <a:ext cx="3386953" cy="417022"/>
          </a:xfrm>
          <a:solidFill>
            <a:srgbClr val="E82034"/>
          </a:solidFill>
        </p:spPr>
        <p:txBody>
          <a:bodyPr lIns="91440" rIns="91440" anchor="ctr" anchorCtr="0"/>
          <a:lstStyle>
            <a:lvl1pPr>
              <a:defRPr sz="1200" b="1" cap="all">
                <a:solidFill>
                  <a:schemeClr val="bg1"/>
                </a:solidFill>
              </a:defRPr>
            </a:lvl1pPr>
          </a:lstStyle>
          <a:p>
            <a:pPr lvl="0"/>
            <a:r>
              <a:rPr lang="en-US"/>
              <a:t>CLICK TO EDIT TITLE</a:t>
            </a:r>
          </a:p>
        </p:txBody>
      </p:sp>
      <p:sp>
        <p:nvSpPr>
          <p:cNvPr id="20" name="Rectangle 19"/>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4124938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red box placeholders">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29" name="Rectangle 28"/>
          <p:cNvSpPr/>
          <p:nvPr/>
        </p:nvSpPr>
        <p:spPr bwMode="auto">
          <a:xfrm>
            <a:off x="372363"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411028"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411028"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34" name="Straight Connector 33"/>
          <p:cNvCxnSpPr/>
          <p:nvPr/>
        </p:nvCxnSpPr>
        <p:spPr bwMode="auto">
          <a:xfrm>
            <a:off x="380872"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35" name="Rectangle 34"/>
          <p:cNvSpPr/>
          <p:nvPr/>
        </p:nvSpPr>
        <p:spPr bwMode="auto">
          <a:xfrm>
            <a:off x="3268851"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36" name="Content Placeholder 2"/>
          <p:cNvSpPr>
            <a:spLocks noGrp="1"/>
          </p:cNvSpPr>
          <p:nvPr>
            <p:ph idx="24" hasCustomPrompt="1"/>
          </p:nvPr>
        </p:nvSpPr>
        <p:spPr>
          <a:xfrm>
            <a:off x="3307516"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17"/>
          <p:cNvSpPr>
            <a:spLocks noGrp="1"/>
          </p:cNvSpPr>
          <p:nvPr>
            <p:ph type="body" sz="quarter" idx="25" hasCustomPrompt="1"/>
          </p:nvPr>
        </p:nvSpPr>
        <p:spPr>
          <a:xfrm>
            <a:off x="3307516"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38" name="Straight Connector 37"/>
          <p:cNvCxnSpPr/>
          <p:nvPr/>
        </p:nvCxnSpPr>
        <p:spPr bwMode="auto">
          <a:xfrm>
            <a:off x="3277360"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39" name="Rectangle 38"/>
          <p:cNvSpPr/>
          <p:nvPr/>
        </p:nvSpPr>
        <p:spPr bwMode="auto">
          <a:xfrm>
            <a:off x="6166300"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40" name="Content Placeholder 2"/>
          <p:cNvSpPr>
            <a:spLocks noGrp="1"/>
          </p:cNvSpPr>
          <p:nvPr>
            <p:ph idx="26" hasCustomPrompt="1"/>
          </p:nvPr>
        </p:nvSpPr>
        <p:spPr>
          <a:xfrm>
            <a:off x="6204965"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1" name="Text Placeholder 17"/>
          <p:cNvSpPr>
            <a:spLocks noGrp="1"/>
          </p:cNvSpPr>
          <p:nvPr>
            <p:ph type="body" sz="quarter" idx="27" hasCustomPrompt="1"/>
          </p:nvPr>
        </p:nvSpPr>
        <p:spPr>
          <a:xfrm>
            <a:off x="6204965"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baseline="0">
                <a:solidFill>
                  <a:srgbClr val="FFFFFF"/>
                </a:solidFill>
              </a:defRPr>
            </a:lvl1pPr>
          </a:lstStyle>
          <a:p>
            <a:pPr lvl="0"/>
            <a:r>
              <a:rPr lang="en-US"/>
              <a:t>Insert Picture description</a:t>
            </a:r>
          </a:p>
        </p:txBody>
      </p:sp>
      <p:cxnSp>
        <p:nvCxnSpPr>
          <p:cNvPr id="42" name="Straight Connector 41"/>
          <p:cNvCxnSpPr/>
          <p:nvPr/>
        </p:nvCxnSpPr>
        <p:spPr bwMode="auto">
          <a:xfrm>
            <a:off x="6174809"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43" name="Rectangle 42"/>
          <p:cNvSpPr/>
          <p:nvPr/>
        </p:nvSpPr>
        <p:spPr bwMode="auto">
          <a:xfrm>
            <a:off x="9062788" y="1600200"/>
            <a:ext cx="2767584" cy="4630522"/>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44" name="Content Placeholder 2"/>
          <p:cNvSpPr>
            <a:spLocks noGrp="1"/>
          </p:cNvSpPr>
          <p:nvPr>
            <p:ph idx="28" hasCustomPrompt="1"/>
          </p:nvPr>
        </p:nvSpPr>
        <p:spPr>
          <a:xfrm>
            <a:off x="9101453" y="1628153"/>
            <a:ext cx="2694432"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5" name="Text Placeholder 17"/>
          <p:cNvSpPr>
            <a:spLocks noGrp="1"/>
          </p:cNvSpPr>
          <p:nvPr>
            <p:ph type="body" sz="quarter" idx="29" hasCustomPrompt="1"/>
          </p:nvPr>
        </p:nvSpPr>
        <p:spPr>
          <a:xfrm>
            <a:off x="9101453" y="5723506"/>
            <a:ext cx="2694432"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46" name="Straight Connector 45"/>
          <p:cNvCxnSpPr/>
          <p:nvPr/>
        </p:nvCxnSpPr>
        <p:spPr bwMode="auto">
          <a:xfrm>
            <a:off x="9071297" y="5705436"/>
            <a:ext cx="2743200" cy="1906"/>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Tree>
    <p:extLst>
      <p:ext uri="{BB962C8B-B14F-4D97-AF65-F5344CB8AC3E}">
        <p14:creationId xmlns:p14="http://schemas.microsoft.com/office/powerpoint/2010/main" val="28230990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 large box placeholder">
    <p:spTree>
      <p:nvGrpSpPr>
        <p:cNvPr id="1" name=""/>
        <p:cNvGrpSpPr/>
        <p:nvPr/>
      </p:nvGrpSpPr>
      <p:grpSpPr>
        <a:xfrm>
          <a:off x="0" y="0"/>
          <a:ext cx="0" cy="0"/>
          <a:chOff x="0" y="0"/>
          <a:chExt cx="0" cy="0"/>
        </a:xfrm>
      </p:grpSpPr>
      <p:sp>
        <p:nvSpPr>
          <p:cNvPr id="29" name="Rectangle 28"/>
          <p:cNvSpPr/>
          <p:nvPr/>
        </p:nvSpPr>
        <p:spPr bwMode="auto">
          <a:xfrm>
            <a:off x="372361" y="1600200"/>
            <a:ext cx="11460480" cy="463052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405384" y="1628154"/>
            <a:ext cx="11399520" cy="407090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411028" y="5723506"/>
            <a:ext cx="11387328"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397891" y="5703571"/>
            <a:ext cx="11421576"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930783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 medium, 2 small boxes">
    <p:spTree>
      <p:nvGrpSpPr>
        <p:cNvPr id="1" name=""/>
        <p:cNvGrpSpPr/>
        <p:nvPr/>
      </p:nvGrpSpPr>
      <p:grpSpPr>
        <a:xfrm>
          <a:off x="0" y="0"/>
          <a:ext cx="0" cy="0"/>
          <a:chOff x="0" y="0"/>
          <a:chExt cx="0" cy="0"/>
        </a:xfrm>
      </p:grpSpPr>
      <p:sp>
        <p:nvSpPr>
          <p:cNvPr id="29" name="Rectangle 28"/>
          <p:cNvSpPr/>
          <p:nvPr/>
        </p:nvSpPr>
        <p:spPr bwMode="auto">
          <a:xfrm>
            <a:off x="643636" y="1600200"/>
            <a:ext cx="6790944"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676657" y="1628154"/>
            <a:ext cx="6729984"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669165" y="5059527"/>
            <a:ext cx="6766560"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0" name="Rectangle 9"/>
          <p:cNvSpPr/>
          <p:nvPr/>
        </p:nvSpPr>
        <p:spPr bwMode="auto">
          <a:xfrm>
            <a:off x="7823712" y="1600200"/>
            <a:ext cx="3048000" cy="1843430"/>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2" name="Content Placeholder 2"/>
          <p:cNvSpPr>
            <a:spLocks noGrp="1"/>
          </p:cNvSpPr>
          <p:nvPr>
            <p:ph idx="24" hasCustomPrompt="1"/>
          </p:nvPr>
        </p:nvSpPr>
        <p:spPr>
          <a:xfrm>
            <a:off x="7856736" y="1628154"/>
            <a:ext cx="2987040" cy="1327946"/>
          </a:xfrm>
          <a:solidFill>
            <a:srgbClr val="E82034"/>
          </a:solidFill>
          <a:ln w="50800">
            <a:noFill/>
          </a:ln>
          <a:effectLst/>
        </p:spPr>
        <p:txBody>
          <a:bodyPr lIns="91440" tIns="91440" rIns="91440" bIns="91440"/>
          <a:lstStyle>
            <a:lvl1pPr>
              <a:defRPr sz="1440">
                <a:solidFill>
                  <a:srgbClr val="FFFFFF"/>
                </a:solidFill>
              </a:defRPr>
            </a:lvl1pPr>
            <a:lvl2pPr marL="167640" indent="-123826">
              <a:defRPr sz="1320">
                <a:solidFill>
                  <a:srgbClr val="FFFFFF"/>
                </a:solidFill>
              </a:defRPr>
            </a:lvl2pPr>
            <a:lvl3pPr marL="360046" indent="-144780">
              <a:defRPr sz="1200">
                <a:solidFill>
                  <a:srgbClr val="FFFFFF"/>
                </a:solidFill>
              </a:defRPr>
            </a:lvl3pPr>
            <a:lvl4pPr marL="497206" indent="-114300">
              <a:defRPr sz="1080">
                <a:solidFill>
                  <a:srgbClr val="FFFFFF"/>
                </a:solidFill>
              </a:defRPr>
            </a:lvl4pPr>
            <a:lvl5pPr marL="659130" indent="-131446">
              <a:defRPr sz="96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7"/>
          <p:cNvSpPr>
            <a:spLocks noGrp="1"/>
          </p:cNvSpPr>
          <p:nvPr>
            <p:ph type="body" sz="quarter" idx="25" hasCustomPrompt="1"/>
          </p:nvPr>
        </p:nvSpPr>
        <p:spPr>
          <a:xfrm>
            <a:off x="7856736" y="2971417"/>
            <a:ext cx="2974393" cy="447341"/>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200">
                <a:solidFill>
                  <a:srgbClr val="FFFFFF"/>
                </a:solidFill>
              </a:defRPr>
            </a:lvl1pPr>
          </a:lstStyle>
          <a:p>
            <a:pPr lvl="0"/>
            <a:r>
              <a:rPr lang="en-US"/>
              <a:t>Insert Picture description</a:t>
            </a:r>
          </a:p>
        </p:txBody>
      </p:sp>
      <p:cxnSp>
        <p:nvCxnSpPr>
          <p:cNvPr id="14" name="Straight Connector 13"/>
          <p:cNvCxnSpPr/>
          <p:nvPr/>
        </p:nvCxnSpPr>
        <p:spPr bwMode="auto">
          <a:xfrm flipV="1">
            <a:off x="7849241" y="2956945"/>
            <a:ext cx="301142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5" name="Rectangle 14"/>
          <p:cNvSpPr/>
          <p:nvPr/>
        </p:nvSpPr>
        <p:spPr bwMode="auto">
          <a:xfrm>
            <a:off x="7823712" y="3754068"/>
            <a:ext cx="3048000" cy="1843430"/>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6" name="Content Placeholder 2"/>
          <p:cNvSpPr>
            <a:spLocks noGrp="1"/>
          </p:cNvSpPr>
          <p:nvPr>
            <p:ph idx="26" hasCustomPrompt="1"/>
          </p:nvPr>
        </p:nvSpPr>
        <p:spPr>
          <a:xfrm>
            <a:off x="7856736" y="3782022"/>
            <a:ext cx="2987040" cy="1327946"/>
          </a:xfrm>
          <a:solidFill>
            <a:srgbClr val="E82034"/>
          </a:solidFill>
          <a:ln w="50800">
            <a:noFill/>
          </a:ln>
          <a:effectLst/>
        </p:spPr>
        <p:txBody>
          <a:bodyPr lIns="91440" tIns="91440" rIns="91440" bIns="91440"/>
          <a:lstStyle>
            <a:lvl1pPr>
              <a:defRPr sz="1440">
                <a:solidFill>
                  <a:srgbClr val="FFFFFF"/>
                </a:solidFill>
              </a:defRPr>
            </a:lvl1pPr>
            <a:lvl2pPr marL="167640" indent="-123826">
              <a:defRPr sz="1320">
                <a:solidFill>
                  <a:srgbClr val="FFFFFF"/>
                </a:solidFill>
              </a:defRPr>
            </a:lvl2pPr>
            <a:lvl3pPr marL="360046" indent="-144780">
              <a:defRPr sz="1200">
                <a:solidFill>
                  <a:srgbClr val="FFFFFF"/>
                </a:solidFill>
              </a:defRPr>
            </a:lvl3pPr>
            <a:lvl4pPr marL="497206" indent="-114300">
              <a:defRPr sz="1080">
                <a:solidFill>
                  <a:srgbClr val="FFFFFF"/>
                </a:solidFill>
              </a:defRPr>
            </a:lvl4pPr>
            <a:lvl5pPr marL="659130" indent="-131446">
              <a:defRPr sz="96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7"/>
          <p:cNvSpPr>
            <a:spLocks noGrp="1"/>
          </p:cNvSpPr>
          <p:nvPr>
            <p:ph type="body" sz="quarter" idx="27" hasCustomPrompt="1"/>
          </p:nvPr>
        </p:nvSpPr>
        <p:spPr>
          <a:xfrm>
            <a:off x="7856736" y="5125285"/>
            <a:ext cx="2974393" cy="447341"/>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200">
                <a:solidFill>
                  <a:srgbClr val="FFFFFF"/>
                </a:solidFill>
              </a:defRPr>
            </a:lvl1pPr>
          </a:lstStyle>
          <a:p>
            <a:pPr lvl="0"/>
            <a:r>
              <a:rPr lang="en-US"/>
              <a:t>Insert Picture description</a:t>
            </a:r>
          </a:p>
        </p:txBody>
      </p:sp>
      <p:cxnSp>
        <p:nvCxnSpPr>
          <p:cNvPr id="19" name="Straight Connector 18"/>
          <p:cNvCxnSpPr/>
          <p:nvPr/>
        </p:nvCxnSpPr>
        <p:spPr bwMode="auto">
          <a:xfrm flipV="1">
            <a:off x="7849241" y="5110813"/>
            <a:ext cx="301142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0" name="Text Placeholder 17"/>
          <p:cNvSpPr>
            <a:spLocks noGrp="1"/>
          </p:cNvSpPr>
          <p:nvPr>
            <p:ph type="body" sz="quarter" idx="16" hasCustomPrompt="1"/>
          </p:nvPr>
        </p:nvSpPr>
        <p:spPr>
          <a:xfrm>
            <a:off x="676659" y="5064837"/>
            <a:ext cx="6731675" cy="50245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Tree>
    <p:extLst>
      <p:ext uri="{BB962C8B-B14F-4D97-AF65-F5344CB8AC3E}">
        <p14:creationId xmlns:p14="http://schemas.microsoft.com/office/powerpoint/2010/main" val="32376605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 small box w/side text">
    <p:spTree>
      <p:nvGrpSpPr>
        <p:cNvPr id="1" name=""/>
        <p:cNvGrpSpPr/>
        <p:nvPr/>
      </p:nvGrpSpPr>
      <p:grpSpPr>
        <a:xfrm>
          <a:off x="0" y="0"/>
          <a:ext cx="0" cy="0"/>
          <a:chOff x="0" y="0"/>
          <a:chExt cx="0" cy="0"/>
        </a:xfrm>
      </p:grpSpPr>
      <p:sp>
        <p:nvSpPr>
          <p:cNvPr id="29" name="Rectangle 28"/>
          <p:cNvSpPr/>
          <p:nvPr/>
        </p:nvSpPr>
        <p:spPr bwMode="auto">
          <a:xfrm>
            <a:off x="643636" y="1600200"/>
            <a:ext cx="4815840"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28" name="Content Placeholder 2"/>
          <p:cNvSpPr>
            <a:spLocks noGrp="1"/>
          </p:cNvSpPr>
          <p:nvPr>
            <p:ph idx="23" hasCustomPrompt="1"/>
          </p:nvPr>
        </p:nvSpPr>
        <p:spPr>
          <a:xfrm>
            <a:off x="676659" y="1628154"/>
            <a:ext cx="4742688"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676659" y="5074996"/>
            <a:ext cx="4742688"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11" name="Straight Connector 10"/>
          <p:cNvCxnSpPr/>
          <p:nvPr/>
        </p:nvCxnSpPr>
        <p:spPr bwMode="auto">
          <a:xfrm flipV="1">
            <a:off x="669165" y="5059527"/>
            <a:ext cx="4779264" cy="1866"/>
          </a:xfrm>
          <a:prstGeom prst="line">
            <a:avLst/>
          </a:prstGeom>
          <a:solidFill>
            <a:schemeClr val="accent1"/>
          </a:solidFill>
          <a:ln w="25400" cap="flat" cmpd="sng" algn="ctr">
            <a:solidFill>
              <a:schemeClr val="bg1"/>
            </a:solidFill>
            <a:prstDash val="solid"/>
            <a:round/>
            <a:headEnd type="none" w="med" len="med"/>
            <a:tailEnd type="none" w="med" len="med"/>
          </a:ln>
          <a:effectLst/>
        </p:spPr>
      </p:cxnSp>
      <p:cxnSp>
        <p:nvCxnSpPr>
          <p:cNvPr id="20" name="Connecteur droit 21"/>
          <p:cNvCxnSpPr/>
          <p:nvPr/>
        </p:nvCxnSpPr>
        <p:spPr>
          <a:xfrm>
            <a:off x="5799624" y="1585037"/>
            <a:ext cx="0" cy="406146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6096001" y="2486927"/>
            <a:ext cx="5491723" cy="3831960"/>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p:cNvSpPr>
            <a:spLocks noGrp="1"/>
          </p:cNvSpPr>
          <p:nvPr>
            <p:ph type="body" sz="quarter" idx="25" hasCustomPrompt="1"/>
          </p:nvPr>
        </p:nvSpPr>
        <p:spPr>
          <a:xfrm>
            <a:off x="6095677" y="1273792"/>
            <a:ext cx="5499423" cy="549820"/>
          </a:xfrm>
        </p:spPr>
        <p:txBody>
          <a:bodyPr anchor="b" anchorCtr="0"/>
          <a:lstStyle>
            <a:lvl1pPr>
              <a:defRPr sz="1680" b="1"/>
            </a:lvl1pPr>
          </a:lstStyle>
          <a:p>
            <a:pPr lvl="0"/>
            <a:r>
              <a:rPr lang="en-US"/>
              <a:t>Insert picture description</a:t>
            </a:r>
          </a:p>
        </p:txBody>
      </p:sp>
      <p:sp>
        <p:nvSpPr>
          <p:cNvPr id="25" name="Text Placeholder 24"/>
          <p:cNvSpPr>
            <a:spLocks noGrp="1"/>
          </p:cNvSpPr>
          <p:nvPr>
            <p:ph type="body" sz="quarter" idx="26" hasCustomPrompt="1"/>
          </p:nvPr>
        </p:nvSpPr>
        <p:spPr>
          <a:xfrm>
            <a:off x="6095676" y="1897264"/>
            <a:ext cx="5499424" cy="536586"/>
          </a:xfrm>
        </p:spPr>
        <p:txBody>
          <a:bodyPr/>
          <a:lstStyle>
            <a:lvl1pPr>
              <a:defRPr sz="1680">
                <a:solidFill>
                  <a:schemeClr val="bg2"/>
                </a:solidFill>
              </a:defRPr>
            </a:lvl1pPr>
          </a:lstStyle>
          <a:p>
            <a:pPr lvl="0"/>
            <a:r>
              <a:rPr lang="en-US"/>
              <a:t>Subhead</a:t>
            </a:r>
          </a:p>
        </p:txBody>
      </p:sp>
    </p:spTree>
    <p:extLst>
      <p:ext uri="{BB962C8B-B14F-4D97-AF65-F5344CB8AC3E}">
        <p14:creationId xmlns:p14="http://schemas.microsoft.com/office/powerpoint/2010/main" val="273067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 large box w/side text">
    <p:spTree>
      <p:nvGrpSpPr>
        <p:cNvPr id="1" name=""/>
        <p:cNvGrpSpPr/>
        <p:nvPr/>
      </p:nvGrpSpPr>
      <p:grpSpPr>
        <a:xfrm>
          <a:off x="0" y="0"/>
          <a:ext cx="0" cy="0"/>
          <a:chOff x="0" y="0"/>
          <a:chExt cx="0" cy="0"/>
        </a:xfrm>
      </p:grpSpPr>
      <p:sp>
        <p:nvSpPr>
          <p:cNvPr id="2" name="Title 1"/>
          <p:cNvSpPr>
            <a:spLocks noGrp="1"/>
          </p:cNvSpPr>
          <p:nvPr>
            <p:ph type="title"/>
          </p:nvPr>
        </p:nvSpPr>
        <p:spPr>
          <a:xfrm>
            <a:off x="609601" y="419947"/>
            <a:ext cx="10985500" cy="1070186"/>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cxnSp>
        <p:nvCxnSpPr>
          <p:cNvPr id="20" name="Connecteur droit 21"/>
          <p:cNvCxnSpPr/>
          <p:nvPr/>
        </p:nvCxnSpPr>
        <p:spPr>
          <a:xfrm>
            <a:off x="7965464" y="1585037"/>
            <a:ext cx="0" cy="406146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8264193" y="2486927"/>
            <a:ext cx="3323531" cy="3831960"/>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2"/>
          <p:cNvSpPr>
            <a:spLocks noGrp="1"/>
          </p:cNvSpPr>
          <p:nvPr>
            <p:ph type="body" sz="quarter" idx="25" hasCustomPrompt="1"/>
          </p:nvPr>
        </p:nvSpPr>
        <p:spPr>
          <a:xfrm>
            <a:off x="8266909" y="1273792"/>
            <a:ext cx="3328191" cy="549820"/>
          </a:xfrm>
        </p:spPr>
        <p:txBody>
          <a:bodyPr anchor="b" anchorCtr="0"/>
          <a:lstStyle>
            <a:lvl1pPr>
              <a:defRPr sz="1680" b="1"/>
            </a:lvl1pPr>
          </a:lstStyle>
          <a:p>
            <a:pPr lvl="0"/>
            <a:r>
              <a:rPr lang="en-US"/>
              <a:t>Insert picture description</a:t>
            </a:r>
          </a:p>
        </p:txBody>
      </p:sp>
      <p:sp>
        <p:nvSpPr>
          <p:cNvPr id="25" name="Text Placeholder 24"/>
          <p:cNvSpPr>
            <a:spLocks noGrp="1"/>
          </p:cNvSpPr>
          <p:nvPr>
            <p:ph type="body" sz="quarter" idx="26" hasCustomPrompt="1"/>
          </p:nvPr>
        </p:nvSpPr>
        <p:spPr>
          <a:xfrm>
            <a:off x="8266908" y="1897264"/>
            <a:ext cx="3328192" cy="536586"/>
          </a:xfrm>
        </p:spPr>
        <p:txBody>
          <a:bodyPr/>
          <a:lstStyle>
            <a:lvl1pPr>
              <a:defRPr sz="1680">
                <a:solidFill>
                  <a:schemeClr val="bg2"/>
                </a:solidFill>
              </a:defRPr>
            </a:lvl1pPr>
          </a:lstStyle>
          <a:p>
            <a:pPr lvl="0"/>
            <a:r>
              <a:rPr lang="en-US"/>
              <a:t>Subhead</a:t>
            </a:r>
          </a:p>
        </p:txBody>
      </p:sp>
      <p:sp>
        <p:nvSpPr>
          <p:cNvPr id="14" name="Rectangle 13"/>
          <p:cNvSpPr/>
          <p:nvPr/>
        </p:nvSpPr>
        <p:spPr bwMode="auto">
          <a:xfrm>
            <a:off x="643636" y="1600200"/>
            <a:ext cx="6986016" cy="3994099"/>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109728" tIns="54864" rIns="109728" bIns="54864" numCol="1" rtlCol="0" anchor="t" anchorCtr="0" compatLnSpc="1">
            <a:prstTxWarp prst="textNoShape">
              <a:avLst/>
            </a:prstTxWarp>
          </a:bodyPr>
          <a:lstStyle/>
          <a:p>
            <a:pPr defTabSz="1097280" eaLnBrk="0" fontAlgn="base" hangingPunct="0">
              <a:spcBef>
                <a:spcPct val="0"/>
              </a:spcBef>
              <a:spcAft>
                <a:spcPct val="0"/>
              </a:spcAft>
            </a:pPr>
            <a:endParaRPr lang="en-US" sz="2880">
              <a:solidFill>
                <a:srgbClr val="344447"/>
              </a:solidFill>
              <a:latin typeface="Arial" charset="0"/>
            </a:endParaRPr>
          </a:p>
        </p:txBody>
      </p:sp>
      <p:sp>
        <p:nvSpPr>
          <p:cNvPr id="15" name="Content Placeholder 2"/>
          <p:cNvSpPr>
            <a:spLocks noGrp="1"/>
          </p:cNvSpPr>
          <p:nvPr>
            <p:ph idx="23" hasCustomPrompt="1"/>
          </p:nvPr>
        </p:nvSpPr>
        <p:spPr>
          <a:xfrm>
            <a:off x="676657" y="1628154"/>
            <a:ext cx="6925056" cy="3426319"/>
          </a:xfrm>
          <a:solidFill>
            <a:srgbClr val="E82034"/>
          </a:solidFill>
          <a:ln w="50800">
            <a:noFill/>
          </a:ln>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6" hasCustomPrompt="1"/>
          </p:nvPr>
        </p:nvSpPr>
        <p:spPr>
          <a:xfrm>
            <a:off x="676657" y="5074996"/>
            <a:ext cx="6925056" cy="482803"/>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320">
                <a:solidFill>
                  <a:srgbClr val="FFFFFF"/>
                </a:solidFill>
              </a:defRPr>
            </a:lvl1pPr>
          </a:lstStyle>
          <a:p>
            <a:pPr lvl="0"/>
            <a:r>
              <a:rPr lang="en-US"/>
              <a:t>Insert Picture description</a:t>
            </a:r>
          </a:p>
        </p:txBody>
      </p:sp>
      <p:cxnSp>
        <p:nvCxnSpPr>
          <p:cNvPr id="19" name="Straight Connector 18"/>
          <p:cNvCxnSpPr/>
          <p:nvPr/>
        </p:nvCxnSpPr>
        <p:spPr bwMode="auto">
          <a:xfrm flipV="1">
            <a:off x="669165" y="5055087"/>
            <a:ext cx="6949440" cy="6307"/>
          </a:xfrm>
          <a:prstGeom prst="line">
            <a:avLst/>
          </a:prstGeom>
          <a:solidFill>
            <a:schemeClr val="accent1"/>
          </a:solidFill>
          <a:ln w="254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420807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screen w/text box">
    <p:spTree>
      <p:nvGrpSpPr>
        <p:cNvPr id="1" name=""/>
        <p:cNvGrpSpPr/>
        <p:nvPr/>
      </p:nvGrpSpPr>
      <p:grpSpPr>
        <a:xfrm>
          <a:off x="0" y="0"/>
          <a:ext cx="0" cy="0"/>
          <a:chOff x="0" y="0"/>
          <a:chExt cx="0" cy="0"/>
        </a:xfrm>
      </p:grpSpPr>
      <p:pic>
        <p:nvPicPr>
          <p:cNvPr id="14" name="Picture 8"/>
          <p:cNvPicPr>
            <a:picLocks noChangeAspect="1"/>
          </p:cNvPicPr>
          <p:nvPr/>
        </p:nvPicPr>
        <p:blipFill>
          <a:blip r:embed="rId2" cstate="email">
            <a:extLst>
              <a:ext uri="{28A0092B-C50C-407E-A947-70E740481C1C}">
                <a14:useLocalDpi xmlns:a14="http://schemas.microsoft.com/office/drawing/2010/main"/>
              </a:ext>
            </a:extLst>
          </a:blip>
          <a:srcRect b="3373"/>
          <a:stretch>
            <a:fillRect/>
          </a:stretch>
        </p:blipFill>
        <p:spPr bwMode="auto">
          <a:xfrm>
            <a:off x="4033864" y="718186"/>
            <a:ext cx="8005233" cy="5106210"/>
          </a:xfrm>
          <a:prstGeom prst="rect">
            <a:avLst/>
          </a:prstGeom>
          <a:noFill/>
          <a:ln w="9525">
            <a:noFill/>
            <a:miter lim="800000"/>
            <a:headEnd/>
            <a:tailEnd/>
          </a:ln>
        </p:spPr>
      </p:pic>
      <p:sp>
        <p:nvSpPr>
          <p:cNvPr id="28" name="Content Placeholder 2"/>
          <p:cNvSpPr>
            <a:spLocks noGrp="1"/>
          </p:cNvSpPr>
          <p:nvPr>
            <p:ph idx="23" hasCustomPrompt="1"/>
          </p:nvPr>
        </p:nvSpPr>
        <p:spPr>
          <a:xfrm>
            <a:off x="4545629" y="1165803"/>
            <a:ext cx="6813313" cy="4009760"/>
          </a:xfrm>
          <a:noFill/>
          <a:ln w="50800">
            <a:noFill/>
          </a:ln>
          <a:effectLst>
            <a:outerShdw blurRad="254000" dist="25400" dir="1560000">
              <a:schemeClr val="bg2">
                <a:lumMod val="50000"/>
                <a:alpha val="40000"/>
              </a:schemeClr>
            </a:outerShdw>
          </a:effectLst>
        </p:spPr>
        <p:txBody>
          <a:bodyPr lIns="91440" tIns="91440" rIns="91440" bIns="91440"/>
          <a:lstStyle>
            <a:lvl1pPr>
              <a:defRPr sz="1680">
                <a:solidFill>
                  <a:srgbClr val="FFFFFF"/>
                </a:solidFill>
              </a:defRPr>
            </a:lvl1pPr>
            <a:lvl2pPr marL="180976" indent="-137160">
              <a:defRPr sz="1560">
                <a:solidFill>
                  <a:srgbClr val="FFFFFF"/>
                </a:solidFill>
              </a:defRPr>
            </a:lvl2pPr>
            <a:lvl3pPr marL="407670" indent="-182880">
              <a:defRPr sz="1440">
                <a:solidFill>
                  <a:srgbClr val="FFFFFF"/>
                </a:solidFill>
              </a:defRPr>
            </a:lvl3pPr>
            <a:lvl4pPr marL="581026" indent="-131446">
              <a:defRPr sz="1320">
                <a:solidFill>
                  <a:srgbClr val="FFFFFF"/>
                </a:solidFill>
              </a:defRPr>
            </a:lvl4pPr>
            <a:lvl5pPr marL="779146" indent="-156210">
              <a:defRPr sz="1200">
                <a:solidFill>
                  <a:srgbClr val="FFFFFF"/>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609601" y="419947"/>
            <a:ext cx="3454400" cy="1368113"/>
          </a:xfrm>
        </p:spPr>
        <p:txBody>
          <a:bodyPr/>
          <a:lstStyle/>
          <a:p>
            <a:r>
              <a:rPr lang="en-US"/>
              <a:t>Click to edit Master title style</a:t>
            </a:r>
          </a:p>
        </p:txBody>
      </p:sp>
      <p:sp>
        <p:nvSpPr>
          <p:cNvPr id="5" name="Footer Placeholder 4"/>
          <p:cNvSpPr>
            <a:spLocks noGrp="1"/>
          </p:cNvSpPr>
          <p:nvPr>
            <p:ph type="ftr" sz="quarter" idx="11"/>
          </p:nvPr>
        </p:nvSpPr>
        <p:spPr/>
        <p:txBody>
          <a:bodyPr/>
          <a:lstStyle>
            <a:lvl1pPr>
              <a:defRPr/>
            </a:lvl1pPr>
          </a:lstStyle>
          <a:p>
            <a:r>
              <a:rPr lang="en-US">
                <a:solidFill>
                  <a:prstClr val="black">
                    <a:lumMod val="65000"/>
                    <a:lumOff val="35000"/>
                  </a:prstClr>
                </a:solidFill>
              </a:rPr>
              <a:t>DOW RESTRICTED</a:t>
            </a:r>
          </a:p>
        </p:txBody>
      </p:sp>
      <p:sp>
        <p:nvSpPr>
          <p:cNvPr id="6" name="Slide Number Placeholder 5"/>
          <p:cNvSpPr>
            <a:spLocks noGrp="1"/>
          </p:cNvSpPr>
          <p:nvPr>
            <p:ph type="sldNum" sz="quarter" idx="12"/>
          </p:nvPr>
        </p:nvSpPr>
        <p:spPr/>
        <p:txBody>
          <a:bodyPr/>
          <a:lstStyle>
            <a:lvl1pPr>
              <a:defRPr smtClean="0"/>
            </a:lvl1pPr>
          </a:lstStyle>
          <a:p>
            <a:fld id="{699EF885-5089-4FA8-9EAD-5AC1D2DFFF6F}" type="slidenum">
              <a:rPr lang="en-US">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21" name="Content Placeholder 2"/>
          <p:cNvSpPr>
            <a:spLocks noGrp="1"/>
          </p:cNvSpPr>
          <p:nvPr>
            <p:ph idx="24" hasCustomPrompt="1"/>
          </p:nvPr>
        </p:nvSpPr>
        <p:spPr>
          <a:xfrm>
            <a:off x="600536" y="2254149"/>
            <a:ext cx="3323531" cy="4064737"/>
          </a:xfrm>
        </p:spPr>
        <p:txBody>
          <a:bodyPr/>
          <a:lstStyle>
            <a:lvl1pPr>
              <a:defRPr sz="1680"/>
            </a:lvl1pPr>
            <a:lvl2pPr marL="180976" indent="-137160">
              <a:defRPr sz="1560"/>
            </a:lvl2pPr>
            <a:lvl3pPr marL="407670" indent="-182880">
              <a:defRPr sz="1440"/>
            </a:lvl3pPr>
            <a:lvl4pPr marL="581026" indent="-131446">
              <a:defRPr sz="1320"/>
            </a:lvl4pPr>
            <a:lvl5pPr marL="779146" indent="-156210">
              <a:defRPr sz="12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7"/>
          <p:cNvSpPr>
            <a:spLocks noGrp="1"/>
          </p:cNvSpPr>
          <p:nvPr>
            <p:ph type="body" sz="quarter" idx="13" hasCustomPrompt="1"/>
          </p:nvPr>
        </p:nvSpPr>
        <p:spPr>
          <a:xfrm>
            <a:off x="480621" y="1556904"/>
            <a:ext cx="3386953" cy="608383"/>
          </a:xfrm>
          <a:solidFill>
            <a:srgbClr val="E82034"/>
          </a:solidFill>
          <a:ln>
            <a:noFill/>
          </a:ln>
        </p:spPr>
        <p:txBody>
          <a:bodyPr lIns="91440" rIns="91440" anchor="ctr" anchorCtr="0"/>
          <a:lstStyle>
            <a:lvl1pPr>
              <a:defRPr sz="1680" b="1" cap="all">
                <a:solidFill>
                  <a:schemeClr val="bg1"/>
                </a:solidFill>
              </a:defRPr>
            </a:lvl1pPr>
          </a:lstStyle>
          <a:p>
            <a:pPr lvl="0"/>
            <a:r>
              <a:rPr lang="en-US"/>
              <a:t>CLICK TO EDIT TITLE</a:t>
            </a:r>
          </a:p>
        </p:txBody>
      </p:sp>
    </p:spTree>
    <p:extLst>
      <p:ext uri="{BB962C8B-B14F-4D97-AF65-F5344CB8AC3E}">
        <p14:creationId xmlns:p14="http://schemas.microsoft.com/office/powerpoint/2010/main" val="10757693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3075" name="Rectangle 3"/>
          <p:cNvSpPr>
            <a:spLocks noGrp="1" noChangeArrowheads="1"/>
          </p:cNvSpPr>
          <p:nvPr>
            <p:ph type="subTitle" idx="1" hasCustomPrompt="1"/>
          </p:nvPr>
        </p:nvSpPr>
        <p:spPr>
          <a:xfrm>
            <a:off x="609599" y="5416387"/>
            <a:ext cx="10977033" cy="956312"/>
          </a:xfrm>
        </p:spPr>
        <p:txBody>
          <a:bodyPr anchor="t" anchorCtr="0"/>
          <a:lstStyle>
            <a:lvl1pPr>
              <a:lnSpc>
                <a:spcPct val="95000"/>
              </a:lnSpc>
              <a:spcBef>
                <a:spcPts val="0"/>
              </a:spcBef>
              <a:defRPr sz="2400"/>
            </a:lvl1pPr>
          </a:lstStyle>
          <a:p>
            <a:r>
              <a:rPr lang="en-US"/>
              <a:t>Insert subtitle</a:t>
            </a:r>
          </a:p>
        </p:txBody>
      </p:sp>
      <p:sp>
        <p:nvSpPr>
          <p:cNvPr id="4" name="Rectangle 3"/>
          <p:cNvSpPr/>
          <p:nvPr/>
        </p:nvSpPr>
        <p:spPr>
          <a:xfrm>
            <a:off x="-1175" y="2211703"/>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
        <p:nvSpPr>
          <p:cNvPr id="5" name="TextBox 4"/>
          <p:cNvSpPr txBox="1"/>
          <p:nvPr/>
        </p:nvSpPr>
        <p:spPr>
          <a:xfrm>
            <a:off x="603251" y="2072489"/>
            <a:ext cx="5689600" cy="1818959"/>
          </a:xfrm>
          <a:prstGeom prst="rect">
            <a:avLst/>
          </a:prstGeom>
          <a:noFill/>
        </p:spPr>
        <p:txBody>
          <a:bodyPr wrap="square" lIns="0" bIns="0" rtlCol="0">
            <a:spAutoFit/>
          </a:bodyPr>
          <a:lstStyle/>
          <a:p>
            <a:pPr defTabSz="914400">
              <a:lnSpc>
                <a:spcPct val="80000"/>
              </a:lnSpc>
            </a:pPr>
            <a:r>
              <a:rPr lang="en-US" sz="7200" b="1">
                <a:solidFill>
                  <a:srgbClr val="E82034"/>
                </a:solidFill>
              </a:rPr>
              <a:t>Thank</a:t>
            </a:r>
          </a:p>
          <a:p>
            <a:pPr defTabSz="914400">
              <a:lnSpc>
                <a:spcPct val="80000"/>
              </a:lnSpc>
            </a:pPr>
            <a:r>
              <a:rPr lang="en-US" sz="7200" b="1">
                <a:solidFill>
                  <a:srgbClr val="344447"/>
                </a:solidFill>
              </a:rPr>
              <a:t>You</a:t>
            </a:r>
          </a:p>
        </p:txBody>
      </p:sp>
      <p:pic>
        <p:nvPicPr>
          <p:cNvPr id="7" name="Picture 6" descr="Dow logo 300 1.6.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224" y="289611"/>
            <a:ext cx="1950720" cy="581558"/>
          </a:xfrm>
          <a:prstGeom prst="rect">
            <a:avLst/>
          </a:prstGeom>
        </p:spPr>
      </p:pic>
    </p:spTree>
    <p:extLst>
      <p:ext uri="{BB962C8B-B14F-4D97-AF65-F5344CB8AC3E}">
        <p14:creationId xmlns:p14="http://schemas.microsoft.com/office/powerpoint/2010/main" val="5491830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solidFill>
                  <a:prstClr val="black">
                    <a:lumMod val="65000"/>
                    <a:lumOff val="35000"/>
                  </a:prstClr>
                </a:solidFill>
              </a:rPr>
              <a:t>DOW RESTRICTED</a:t>
            </a:r>
          </a:p>
        </p:txBody>
      </p:sp>
      <p:sp>
        <p:nvSpPr>
          <p:cNvPr id="4" name="Slide Number Placeholder 3"/>
          <p:cNvSpPr>
            <a:spLocks noGrp="1"/>
          </p:cNvSpPr>
          <p:nvPr>
            <p:ph type="sldNum" sz="quarter" idx="11"/>
          </p:nvPr>
        </p:nvSpPr>
        <p:spPr/>
        <p:txBody>
          <a:bodyPr/>
          <a:lstStyle/>
          <a:p>
            <a:fld id="{699EF885-5089-4FA8-9EAD-5AC1D2DFFF6F}"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5" name="Rectangle 4"/>
          <p:cNvSpPr/>
          <p:nvPr/>
        </p:nvSpPr>
        <p:spPr>
          <a:xfrm>
            <a:off x="-1175" y="502920"/>
            <a:ext cx="472017" cy="160020"/>
          </a:xfrm>
          <a:prstGeom prst="rect">
            <a:avLst/>
          </a:prstGeom>
          <a:solidFill>
            <a:srgbClr val="E820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GB" sz="2160">
              <a:solidFill>
                <a:srgbClr val="FFFFFF"/>
              </a:solidFill>
            </a:endParaRPr>
          </a:p>
        </p:txBody>
      </p:sp>
    </p:spTree>
    <p:extLst>
      <p:ext uri="{BB962C8B-B14F-4D97-AF65-F5344CB8AC3E}">
        <p14:creationId xmlns:p14="http://schemas.microsoft.com/office/powerpoint/2010/main" val="227908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E216B2-EAEC-1042-BE6E-FF3919B884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1E609A9-D37C-CB4D-9B07-A5768841142C}"/>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4" name="Footer Placeholder 3">
            <a:extLst>
              <a:ext uri="{FF2B5EF4-FFF2-40B4-BE49-F238E27FC236}">
                <a16:creationId xmlns="" xmlns:a16="http://schemas.microsoft.com/office/drawing/2014/main" id="{A8D8EAF4-7622-ED4A-9A29-9AA77A3010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2885B1D-1AE1-C141-B1E1-85FC19F7185C}"/>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24326812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1_">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01905-5C1D-4C2B-BC97-B826EFA18D24}"/>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00131A8D-0B9E-4D54-A9B2-92D5E130B7B9}"/>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xmlns="" id="{C5B929A1-3743-46F8-930D-B09C97BF743C}"/>
              </a:ext>
            </a:extLst>
          </p:cNvPr>
          <p:cNvSpPr>
            <a:spLocks noGrp="1"/>
          </p:cNvSpPr>
          <p:nvPr>
            <p:ph type="ftr" sz="quarter" idx="10"/>
          </p:nvPr>
        </p:nvSpPr>
        <p:spPr/>
        <p:txBody>
          <a:bodyPr/>
          <a:lstStyle/>
          <a:p>
            <a:r>
              <a:rPr lang="en-US">
                <a:solidFill>
                  <a:prstClr val="black">
                    <a:lumMod val="65000"/>
                    <a:lumOff val="35000"/>
                  </a:prstClr>
                </a:solidFill>
              </a:rPr>
              <a:t>DOW RESTRICTED</a:t>
            </a:r>
          </a:p>
        </p:txBody>
      </p:sp>
      <p:sp>
        <p:nvSpPr>
          <p:cNvPr id="5" name="Slide Number Placeholder 4">
            <a:extLst>
              <a:ext uri="{FF2B5EF4-FFF2-40B4-BE49-F238E27FC236}">
                <a16:creationId xmlns:a16="http://schemas.microsoft.com/office/drawing/2014/main" xmlns="" id="{BFD8267A-E99F-4B1E-9B6C-E0DBE652689F}"/>
              </a:ext>
            </a:extLst>
          </p:cNvPr>
          <p:cNvSpPr>
            <a:spLocks noGrp="1"/>
          </p:cNvSpPr>
          <p:nvPr>
            <p:ph type="sldNum" sz="quarter" idx="11"/>
          </p:nvPr>
        </p:nvSpPr>
        <p:spPr/>
        <p:txBody>
          <a:bodyPr/>
          <a:lstStyle/>
          <a:p>
            <a:fld id="{699EF885-5089-4FA8-9EAD-5AC1D2DFFF6F}"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65562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8FE7508-A780-D342-B5C1-079406B3E0C8}"/>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3" name="Footer Placeholder 2">
            <a:extLst>
              <a:ext uri="{FF2B5EF4-FFF2-40B4-BE49-F238E27FC236}">
                <a16:creationId xmlns="" xmlns:a16="http://schemas.microsoft.com/office/drawing/2014/main" id="{0CD4C303-ED63-764D-B799-FAF584DAD7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2A6AB31-5DBF-EB45-9C26-BFD7BA73E1F4}"/>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151540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635970-B4FB-7447-AE4C-AE5689E2837A}"/>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C7759D0-5A1C-7F43-A5F4-D263890E6E8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F9920EF-E672-0F42-AE9C-CEB55ABA1B82}"/>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897D7D2-F5BA-2B45-9CC0-0F965CD832B7}"/>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6" name="Footer Placeholder 5">
            <a:extLst>
              <a:ext uri="{FF2B5EF4-FFF2-40B4-BE49-F238E27FC236}">
                <a16:creationId xmlns="" xmlns:a16="http://schemas.microsoft.com/office/drawing/2014/main" id="{CE591E2D-0FE7-6B45-9B91-6A27C8262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96830D2-5740-7E46-B7C4-6178B3074D83}"/>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3037892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22AA7-E00A-A541-9656-334F821D41AA}"/>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A5DA1F4-E8CA-B94A-87D2-A3B55B4C5BA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BE5E54C-5985-2642-A28E-9FD1F4737AC7}"/>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23E51C8-A7C2-4741-841C-807DBE730162}"/>
              </a:ext>
            </a:extLst>
          </p:cNvPr>
          <p:cNvSpPr>
            <a:spLocks noGrp="1"/>
          </p:cNvSpPr>
          <p:nvPr>
            <p:ph type="dt" sz="half" idx="10"/>
          </p:nvPr>
        </p:nvSpPr>
        <p:spPr/>
        <p:txBody>
          <a:bodyPr/>
          <a:lstStyle/>
          <a:p>
            <a:fld id="{E13D1C8E-8657-464B-A664-DB675E9B0B50}" type="datetimeFigureOut">
              <a:rPr lang="en-US" smtClean="0"/>
              <a:t>1/17/2019</a:t>
            </a:fld>
            <a:endParaRPr lang="en-US"/>
          </a:p>
        </p:txBody>
      </p:sp>
      <p:sp>
        <p:nvSpPr>
          <p:cNvPr id="6" name="Footer Placeholder 5">
            <a:extLst>
              <a:ext uri="{FF2B5EF4-FFF2-40B4-BE49-F238E27FC236}">
                <a16:creationId xmlns="" xmlns:a16="http://schemas.microsoft.com/office/drawing/2014/main" id="{DF4E033A-4EBF-CA40-A879-1410ECC4F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167A361-82F5-B84A-9C3B-D5F02E921662}"/>
              </a:ext>
            </a:extLst>
          </p:cNvPr>
          <p:cNvSpPr>
            <a:spLocks noGrp="1"/>
          </p:cNvSpPr>
          <p:nvPr>
            <p:ph type="sldNum" sz="quarter" idx="12"/>
          </p:nvPr>
        </p:nvSpPr>
        <p:spPr/>
        <p:txBody>
          <a:bodyPr/>
          <a:lstStyle/>
          <a:p>
            <a:fld id="{A0F1432E-12BE-AC48-9D1A-CADE4B9D6C87}" type="slidenum">
              <a:rPr lang="en-US" smtClean="0"/>
              <a:t>‹#›</a:t>
            </a:fld>
            <a:endParaRPr lang="en-US"/>
          </a:p>
        </p:txBody>
      </p:sp>
    </p:spTree>
    <p:extLst>
      <p:ext uri="{BB962C8B-B14F-4D97-AF65-F5344CB8AC3E}">
        <p14:creationId xmlns:p14="http://schemas.microsoft.com/office/powerpoint/2010/main" val="428778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jpe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3.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image" Target="../media/image5.jpe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4.jpe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F74BE3-DC3E-3642-9867-52966F432CE6}"/>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F9F4676-9921-4544-9AF3-702EFFAD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0BDA5D5-925E-8F41-B089-9F592AF576F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D1C8E-8657-464B-A664-DB675E9B0B50}" type="datetimeFigureOut">
              <a:rPr lang="en-US" smtClean="0"/>
              <a:t>1/17/2019</a:t>
            </a:fld>
            <a:endParaRPr lang="en-US"/>
          </a:p>
        </p:txBody>
      </p:sp>
      <p:sp>
        <p:nvSpPr>
          <p:cNvPr id="5" name="Footer Placeholder 4">
            <a:extLst>
              <a:ext uri="{FF2B5EF4-FFF2-40B4-BE49-F238E27FC236}">
                <a16:creationId xmlns="" xmlns:a16="http://schemas.microsoft.com/office/drawing/2014/main" id="{CDCAC40E-9DAE-7446-B7CD-28AA9EFA8C2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DOW RESTRICTED - For internal use only</a:t>
            </a:r>
            <a:endParaRPr lang="en-US"/>
          </a:p>
        </p:txBody>
      </p:sp>
      <p:sp>
        <p:nvSpPr>
          <p:cNvPr id="6" name="Slide Number Placeholder 5">
            <a:extLst>
              <a:ext uri="{FF2B5EF4-FFF2-40B4-BE49-F238E27FC236}">
                <a16:creationId xmlns="" xmlns:a16="http://schemas.microsoft.com/office/drawing/2014/main" id="{E82A5245-00C9-FF44-BD65-AEE0ED6B714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1432E-12BE-AC48-9D1A-CADE4B9D6C87}" type="slidenum">
              <a:rPr lang="en-US" smtClean="0"/>
              <a:t>‹#›</a:t>
            </a:fld>
            <a:endParaRPr lang="en-US"/>
          </a:p>
        </p:txBody>
      </p:sp>
    </p:spTree>
    <p:extLst>
      <p:ext uri="{BB962C8B-B14F-4D97-AF65-F5344CB8AC3E}">
        <p14:creationId xmlns:p14="http://schemas.microsoft.com/office/powerpoint/2010/main" val="3583418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2" y="419947"/>
            <a:ext cx="10972797" cy="1070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2" y="1476590"/>
            <a:ext cx="10972797"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40193" y="6385558"/>
            <a:ext cx="5659967" cy="1365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960">
                <a:latin typeface="Arial"/>
                <a:cs typeface="Arial"/>
              </a:defRPr>
            </a:lvl1pPr>
          </a:lstStyle>
          <a:p>
            <a:pPr defTabSz="914400"/>
            <a:r>
              <a:rPr lang="en-US" smtClean="0">
                <a:solidFill>
                  <a:srgbClr val="344447"/>
                </a:solidFill>
              </a:rPr>
              <a:t>DOW RESTRICTED - For internal use only</a:t>
            </a:r>
            <a:endParaRPr lang="en-US">
              <a:solidFill>
                <a:srgbClr val="344447"/>
              </a:solidFill>
            </a:endParaRPr>
          </a:p>
        </p:txBody>
      </p:sp>
      <p:sp>
        <p:nvSpPr>
          <p:cNvPr id="1030" name="Rectangle 6"/>
          <p:cNvSpPr>
            <a:spLocks noGrp="1" noChangeArrowheads="1"/>
          </p:cNvSpPr>
          <p:nvPr>
            <p:ph type="sldNum" sz="quarter" idx="4"/>
          </p:nvPr>
        </p:nvSpPr>
        <p:spPr bwMode="auto">
          <a:xfrm>
            <a:off x="11281833" y="6385558"/>
            <a:ext cx="304800" cy="1365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960">
                <a:latin typeface="Arial"/>
                <a:cs typeface="Arial"/>
              </a:defRPr>
            </a:lvl1pPr>
          </a:lstStyle>
          <a:p>
            <a:pPr defTabSz="914400"/>
            <a:fld id="{9D01C71E-9E12-4468-A5D2-C709DBE3C727}" type="slidenum">
              <a:rPr lang="en-US" smtClean="0">
                <a:solidFill>
                  <a:srgbClr val="344447"/>
                </a:solidFill>
              </a:rPr>
              <a:pPr defTabSz="914400"/>
              <a:t>‹#›</a:t>
            </a:fld>
            <a:endParaRPr lang="en-US">
              <a:solidFill>
                <a:srgbClr val="344447"/>
              </a:solidFill>
            </a:endParaRPr>
          </a:p>
        </p:txBody>
      </p:sp>
      <p:pic>
        <p:nvPicPr>
          <p:cNvPr id="7" name="Picture 6" descr="Dow logo 300 0.8.jpg"/>
          <p:cNvPicPr>
            <a:picLocks noChangeAspect="1"/>
          </p:cNvPicPr>
          <p:nvPr/>
        </p:nvPicPr>
        <p:blipFill>
          <a:blip r:embed="rId34"/>
          <a:stretch>
            <a:fillRect/>
          </a:stretch>
        </p:blipFill>
        <p:spPr>
          <a:xfrm>
            <a:off x="465667" y="6304026"/>
            <a:ext cx="975360" cy="292608"/>
          </a:xfrm>
          <a:prstGeom prst="rect">
            <a:avLst/>
          </a:prstGeom>
        </p:spPr>
      </p:pic>
    </p:spTree>
    <p:extLst>
      <p:ext uri="{BB962C8B-B14F-4D97-AF65-F5344CB8AC3E}">
        <p14:creationId xmlns:p14="http://schemas.microsoft.com/office/powerpoint/2010/main" val="2835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xStyles>
    <p:titleStyle>
      <a:lvl1pPr algn="l" rtl="0" eaLnBrk="1" fontAlgn="base" hangingPunct="1">
        <a:lnSpc>
          <a:spcPct val="95000"/>
        </a:lnSpc>
        <a:spcBef>
          <a:spcPct val="0"/>
        </a:spcBef>
        <a:spcAft>
          <a:spcPct val="0"/>
        </a:spcAft>
        <a:defRPr sz="2880" b="1">
          <a:solidFill>
            <a:schemeClr val="tx1"/>
          </a:solidFill>
          <a:latin typeface="Arial"/>
          <a:ea typeface="+mj-ea"/>
          <a:cs typeface="Arial"/>
        </a:defRPr>
      </a:lvl1pPr>
      <a:lvl2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2pPr>
      <a:lvl3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3pPr>
      <a:lvl4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4pPr>
      <a:lvl5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5pPr>
      <a:lvl6pPr marL="54864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6pPr>
      <a:lvl7pPr marL="109728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7pPr>
      <a:lvl8pPr marL="164592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8pPr>
      <a:lvl9pPr marL="219456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9pPr>
    </p:titleStyle>
    <p:bodyStyle>
      <a:lvl1pPr algn="l" rtl="0" eaLnBrk="1" fontAlgn="base" hangingPunct="1">
        <a:spcBef>
          <a:spcPct val="40000"/>
        </a:spcBef>
        <a:spcAft>
          <a:spcPct val="0"/>
        </a:spcAft>
        <a:defRPr sz="2400">
          <a:solidFill>
            <a:schemeClr val="tx1"/>
          </a:solidFill>
          <a:latin typeface="Arial"/>
          <a:ea typeface="+mn-ea"/>
          <a:cs typeface="Arial"/>
        </a:defRPr>
      </a:lvl1pPr>
      <a:lvl2pPr marL="270510" indent="-186690" algn="l" rtl="0" eaLnBrk="1" fontAlgn="base" hangingPunct="1">
        <a:spcBef>
          <a:spcPct val="15000"/>
        </a:spcBef>
        <a:spcAft>
          <a:spcPct val="0"/>
        </a:spcAft>
        <a:buChar char="•"/>
        <a:defRPr sz="2160">
          <a:solidFill>
            <a:schemeClr val="tx1"/>
          </a:solidFill>
          <a:latin typeface="Arial"/>
          <a:ea typeface="+mn-ea"/>
          <a:cs typeface="Arial"/>
        </a:defRPr>
      </a:lvl2pPr>
      <a:lvl3pPr marL="558166" indent="-228600" algn="l" rtl="0" eaLnBrk="1" fontAlgn="base" hangingPunct="1">
        <a:spcBef>
          <a:spcPct val="5000"/>
        </a:spcBef>
        <a:spcAft>
          <a:spcPct val="0"/>
        </a:spcAft>
        <a:buChar char="–"/>
        <a:tabLst/>
        <a:defRPr sz="1920">
          <a:solidFill>
            <a:schemeClr val="tx1"/>
          </a:solidFill>
          <a:latin typeface="Arial"/>
          <a:ea typeface="+mn-ea"/>
          <a:cs typeface="Arial"/>
        </a:defRPr>
      </a:lvl3pPr>
      <a:lvl4pPr marL="779146" indent="-161926" algn="l" rtl="0" eaLnBrk="1" fontAlgn="base" hangingPunct="1">
        <a:spcBef>
          <a:spcPct val="0"/>
        </a:spcBef>
        <a:spcAft>
          <a:spcPct val="0"/>
        </a:spcAft>
        <a:buChar char="•"/>
        <a:defRPr sz="1680">
          <a:solidFill>
            <a:schemeClr val="tx1"/>
          </a:solidFill>
          <a:latin typeface="Arial"/>
          <a:ea typeface="+mn-ea"/>
          <a:cs typeface="Arial"/>
        </a:defRPr>
      </a:lvl4pPr>
      <a:lvl5pPr marL="1024890" indent="-179070" algn="l" rtl="0" eaLnBrk="1" fontAlgn="base" hangingPunct="1">
        <a:spcBef>
          <a:spcPct val="0"/>
        </a:spcBef>
        <a:spcAft>
          <a:spcPct val="0"/>
        </a:spcAft>
        <a:buChar char="–"/>
        <a:defRPr sz="1440">
          <a:solidFill>
            <a:schemeClr val="tx1"/>
          </a:solidFill>
          <a:latin typeface="Arial"/>
          <a:ea typeface="+mn-ea"/>
          <a:cs typeface="Arial"/>
        </a:defRPr>
      </a:lvl5pPr>
      <a:lvl6pPr marL="1924050" indent="-209550" algn="l" rtl="0" eaLnBrk="1" fontAlgn="base" hangingPunct="1">
        <a:spcBef>
          <a:spcPct val="0"/>
        </a:spcBef>
        <a:spcAft>
          <a:spcPct val="0"/>
        </a:spcAft>
        <a:buChar char="–"/>
        <a:defRPr sz="1680">
          <a:solidFill>
            <a:schemeClr val="tx1"/>
          </a:solidFill>
          <a:latin typeface="+mn-lt"/>
          <a:ea typeface="+mn-ea"/>
        </a:defRPr>
      </a:lvl6pPr>
      <a:lvl7pPr marL="2472690" indent="-209550" algn="l" rtl="0" eaLnBrk="1" fontAlgn="base" hangingPunct="1">
        <a:spcBef>
          <a:spcPct val="0"/>
        </a:spcBef>
        <a:spcAft>
          <a:spcPct val="0"/>
        </a:spcAft>
        <a:buChar char="–"/>
        <a:defRPr sz="1680">
          <a:solidFill>
            <a:schemeClr val="tx1"/>
          </a:solidFill>
          <a:latin typeface="+mn-lt"/>
          <a:ea typeface="+mn-ea"/>
        </a:defRPr>
      </a:lvl7pPr>
      <a:lvl8pPr marL="3021330" indent="-209550" algn="l" rtl="0" eaLnBrk="1" fontAlgn="base" hangingPunct="1">
        <a:spcBef>
          <a:spcPct val="0"/>
        </a:spcBef>
        <a:spcAft>
          <a:spcPct val="0"/>
        </a:spcAft>
        <a:buChar char="–"/>
        <a:defRPr sz="1680">
          <a:solidFill>
            <a:schemeClr val="tx1"/>
          </a:solidFill>
          <a:latin typeface="+mn-lt"/>
          <a:ea typeface="+mn-ea"/>
        </a:defRPr>
      </a:lvl8pPr>
      <a:lvl9pPr marL="3569970" indent="-209550" algn="l" rtl="0" eaLnBrk="1" fontAlgn="base" hangingPunct="1">
        <a:spcBef>
          <a:spcPct val="0"/>
        </a:spcBef>
        <a:spcAft>
          <a:spcPct val="0"/>
        </a:spcAft>
        <a:buChar char="–"/>
        <a:defRPr sz="1680">
          <a:solidFill>
            <a:schemeClr val="tx1"/>
          </a:solidFill>
          <a:latin typeface="+mn-lt"/>
          <a:ea typeface="+mn-ea"/>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2" y="419947"/>
            <a:ext cx="10972797" cy="1070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2" y="1476590"/>
            <a:ext cx="10972797"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40193" y="6385558"/>
            <a:ext cx="5659967" cy="1365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960">
                <a:latin typeface="Arial"/>
                <a:cs typeface="Arial"/>
              </a:defRPr>
            </a:lvl1pPr>
          </a:lstStyle>
          <a:p>
            <a:pPr defTabSz="914400"/>
            <a:r>
              <a:rPr lang="en-US">
                <a:solidFill>
                  <a:prstClr val="black">
                    <a:lumMod val="65000"/>
                    <a:lumOff val="35000"/>
                  </a:prstClr>
                </a:solidFill>
              </a:rPr>
              <a:t>DOW RESTRICTED</a:t>
            </a:r>
          </a:p>
        </p:txBody>
      </p:sp>
      <p:sp>
        <p:nvSpPr>
          <p:cNvPr id="1030" name="Rectangle 6"/>
          <p:cNvSpPr>
            <a:spLocks noGrp="1" noChangeArrowheads="1"/>
          </p:cNvSpPr>
          <p:nvPr>
            <p:ph type="sldNum" sz="quarter" idx="4"/>
          </p:nvPr>
        </p:nvSpPr>
        <p:spPr bwMode="auto">
          <a:xfrm>
            <a:off x="11281833" y="6385558"/>
            <a:ext cx="304800" cy="1365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960">
                <a:latin typeface="Arial"/>
                <a:cs typeface="Arial"/>
              </a:defRPr>
            </a:lvl1pPr>
          </a:lstStyle>
          <a:p>
            <a:pPr defTabSz="914400"/>
            <a:fld id="{699EF885-5089-4FA8-9EAD-5AC1D2DFFF6F}" type="slidenum">
              <a:rPr lang="en-US" smtClean="0">
                <a:solidFill>
                  <a:prstClr val="black">
                    <a:lumMod val="65000"/>
                    <a:lumOff val="35000"/>
                  </a:prstClr>
                </a:solidFill>
              </a:rPr>
              <a:pPr defTabSz="914400"/>
              <a:t>‹#›</a:t>
            </a:fld>
            <a:endParaRPr lang="en-US">
              <a:solidFill>
                <a:prstClr val="black">
                  <a:lumMod val="65000"/>
                  <a:lumOff val="35000"/>
                </a:prstClr>
              </a:solidFill>
            </a:endParaRPr>
          </a:p>
        </p:txBody>
      </p:sp>
      <p:pic>
        <p:nvPicPr>
          <p:cNvPr id="8" name="Picture 7"/>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60681" y="6385814"/>
            <a:ext cx="995678" cy="348337"/>
          </a:xfrm>
          <a:prstGeom prst="rect">
            <a:avLst/>
          </a:prstGeom>
        </p:spPr>
      </p:pic>
      <p:pic>
        <p:nvPicPr>
          <p:cNvPr id="7" name="Picture 6">
            <a:extLst>
              <a:ext uri="{FF2B5EF4-FFF2-40B4-BE49-F238E27FC236}">
                <a16:creationId xmlns:a16="http://schemas.microsoft.com/office/drawing/2014/main" xmlns="" id="{67DBD7E2-FD58-4FED-BE1F-2876A3F96C15}"/>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1156359" y="6432192"/>
            <a:ext cx="1545857" cy="255580"/>
          </a:xfrm>
          <a:prstGeom prst="rect">
            <a:avLst/>
          </a:prstGeom>
        </p:spPr>
      </p:pic>
    </p:spTree>
    <p:extLst>
      <p:ext uri="{BB962C8B-B14F-4D97-AF65-F5344CB8AC3E}">
        <p14:creationId xmlns:p14="http://schemas.microsoft.com/office/powerpoint/2010/main" val="227278088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hdr="0" dt="0"/>
  <p:txStyles>
    <p:titleStyle>
      <a:lvl1pPr algn="l" rtl="0" eaLnBrk="1" fontAlgn="base" hangingPunct="1">
        <a:lnSpc>
          <a:spcPct val="95000"/>
        </a:lnSpc>
        <a:spcBef>
          <a:spcPct val="0"/>
        </a:spcBef>
        <a:spcAft>
          <a:spcPct val="0"/>
        </a:spcAft>
        <a:defRPr sz="2880" b="1">
          <a:solidFill>
            <a:schemeClr val="tx1"/>
          </a:solidFill>
          <a:latin typeface="Arial"/>
          <a:ea typeface="+mj-ea"/>
          <a:cs typeface="Arial"/>
        </a:defRPr>
      </a:lvl1pPr>
      <a:lvl2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2pPr>
      <a:lvl3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3pPr>
      <a:lvl4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4pPr>
      <a:lvl5pPr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5pPr>
      <a:lvl6pPr marL="54864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6pPr>
      <a:lvl7pPr marL="109728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7pPr>
      <a:lvl8pPr marL="164592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8pPr>
      <a:lvl9pPr marL="2194560" algn="l" rtl="0" eaLnBrk="1" fontAlgn="base" hangingPunct="1">
        <a:spcBef>
          <a:spcPct val="0"/>
        </a:spcBef>
        <a:spcAft>
          <a:spcPct val="0"/>
        </a:spcAft>
        <a:defRPr sz="3120" b="1">
          <a:solidFill>
            <a:schemeClr val="tx2"/>
          </a:solidFill>
          <a:latin typeface="Tahoma" charset="0"/>
          <a:ea typeface="ＭＳ Ｐゴシック" charset="-128"/>
          <a:cs typeface="ＭＳ Ｐゴシック" charset="-128"/>
        </a:defRPr>
      </a:lvl9pPr>
    </p:titleStyle>
    <p:bodyStyle>
      <a:lvl1pPr algn="l" rtl="0" eaLnBrk="1" fontAlgn="base" hangingPunct="1">
        <a:spcBef>
          <a:spcPct val="40000"/>
        </a:spcBef>
        <a:spcAft>
          <a:spcPct val="0"/>
        </a:spcAft>
        <a:defRPr sz="2400">
          <a:solidFill>
            <a:schemeClr val="tx1"/>
          </a:solidFill>
          <a:latin typeface="Arial"/>
          <a:ea typeface="+mn-ea"/>
          <a:cs typeface="Arial"/>
        </a:defRPr>
      </a:lvl1pPr>
      <a:lvl2pPr marL="270510" indent="-186690" algn="l" rtl="0" eaLnBrk="1" fontAlgn="base" hangingPunct="1">
        <a:spcBef>
          <a:spcPct val="15000"/>
        </a:spcBef>
        <a:spcAft>
          <a:spcPct val="0"/>
        </a:spcAft>
        <a:buChar char="•"/>
        <a:defRPr sz="2160">
          <a:solidFill>
            <a:schemeClr val="tx1"/>
          </a:solidFill>
          <a:latin typeface="Arial"/>
          <a:ea typeface="+mn-ea"/>
          <a:cs typeface="Arial"/>
        </a:defRPr>
      </a:lvl2pPr>
      <a:lvl3pPr marL="558166" indent="-228600" algn="l" rtl="0" eaLnBrk="1" fontAlgn="base" hangingPunct="1">
        <a:spcBef>
          <a:spcPct val="5000"/>
        </a:spcBef>
        <a:spcAft>
          <a:spcPct val="0"/>
        </a:spcAft>
        <a:buChar char="–"/>
        <a:tabLst/>
        <a:defRPr sz="1920">
          <a:solidFill>
            <a:schemeClr val="tx1"/>
          </a:solidFill>
          <a:latin typeface="Arial"/>
          <a:ea typeface="+mn-ea"/>
          <a:cs typeface="Arial"/>
        </a:defRPr>
      </a:lvl3pPr>
      <a:lvl4pPr marL="779146" indent="-161926" algn="l" rtl="0" eaLnBrk="1" fontAlgn="base" hangingPunct="1">
        <a:spcBef>
          <a:spcPct val="0"/>
        </a:spcBef>
        <a:spcAft>
          <a:spcPct val="0"/>
        </a:spcAft>
        <a:buChar char="•"/>
        <a:defRPr sz="1680">
          <a:solidFill>
            <a:schemeClr val="tx1"/>
          </a:solidFill>
          <a:latin typeface="Arial"/>
          <a:ea typeface="+mn-ea"/>
          <a:cs typeface="Arial"/>
        </a:defRPr>
      </a:lvl4pPr>
      <a:lvl5pPr marL="1024890" indent="-179070" algn="l" rtl="0" eaLnBrk="1" fontAlgn="base" hangingPunct="1">
        <a:spcBef>
          <a:spcPct val="0"/>
        </a:spcBef>
        <a:spcAft>
          <a:spcPct val="0"/>
        </a:spcAft>
        <a:buChar char="–"/>
        <a:defRPr sz="1440">
          <a:solidFill>
            <a:schemeClr val="tx1"/>
          </a:solidFill>
          <a:latin typeface="Arial"/>
          <a:ea typeface="+mn-ea"/>
          <a:cs typeface="Arial"/>
        </a:defRPr>
      </a:lvl5pPr>
      <a:lvl6pPr marL="1924050" indent="-209550" algn="l" rtl="0" eaLnBrk="1" fontAlgn="base" hangingPunct="1">
        <a:spcBef>
          <a:spcPct val="0"/>
        </a:spcBef>
        <a:spcAft>
          <a:spcPct val="0"/>
        </a:spcAft>
        <a:buChar char="–"/>
        <a:defRPr sz="1680">
          <a:solidFill>
            <a:schemeClr val="tx1"/>
          </a:solidFill>
          <a:latin typeface="+mn-lt"/>
          <a:ea typeface="+mn-ea"/>
        </a:defRPr>
      </a:lvl6pPr>
      <a:lvl7pPr marL="2472690" indent="-209550" algn="l" rtl="0" eaLnBrk="1" fontAlgn="base" hangingPunct="1">
        <a:spcBef>
          <a:spcPct val="0"/>
        </a:spcBef>
        <a:spcAft>
          <a:spcPct val="0"/>
        </a:spcAft>
        <a:buChar char="–"/>
        <a:defRPr sz="1680">
          <a:solidFill>
            <a:schemeClr val="tx1"/>
          </a:solidFill>
          <a:latin typeface="+mn-lt"/>
          <a:ea typeface="+mn-ea"/>
        </a:defRPr>
      </a:lvl7pPr>
      <a:lvl8pPr marL="3021330" indent="-209550" algn="l" rtl="0" eaLnBrk="1" fontAlgn="base" hangingPunct="1">
        <a:spcBef>
          <a:spcPct val="0"/>
        </a:spcBef>
        <a:spcAft>
          <a:spcPct val="0"/>
        </a:spcAft>
        <a:buChar char="–"/>
        <a:defRPr sz="1680">
          <a:solidFill>
            <a:schemeClr val="tx1"/>
          </a:solidFill>
          <a:latin typeface="+mn-lt"/>
          <a:ea typeface="+mn-ea"/>
        </a:defRPr>
      </a:lvl8pPr>
      <a:lvl9pPr marL="3569970" indent="-209550" algn="l" rtl="0" eaLnBrk="1" fontAlgn="base" hangingPunct="1">
        <a:spcBef>
          <a:spcPct val="0"/>
        </a:spcBef>
        <a:spcAft>
          <a:spcPct val="0"/>
        </a:spcAft>
        <a:buChar char="–"/>
        <a:defRPr sz="1680">
          <a:solidFill>
            <a:schemeClr val="tx1"/>
          </a:solidFill>
          <a:latin typeface="+mn-lt"/>
          <a:ea typeface="+mn-ea"/>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55.svg"/><Relationship Id="rId5" Type="http://schemas.openxmlformats.org/officeDocument/2006/relationships/image" Target="../media/image11.png"/><Relationship Id="rId4" Type="http://schemas.openxmlformats.org/officeDocument/2006/relationships/image" Target="../media/image5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 xmlns:a16="http://schemas.microsoft.com/office/drawing/2014/main" id="{D077B5CC-D7EC-1448-8E6F-0BB74E20CB9F}"/>
              </a:ext>
            </a:extLst>
          </p:cNvPr>
          <p:cNvSpPr/>
          <p:nvPr/>
        </p:nvSpPr>
        <p:spPr>
          <a:xfrm>
            <a:off x="1449127" y="882976"/>
            <a:ext cx="2436975" cy="1051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 xmlns:a16="http://schemas.microsoft.com/office/drawing/2014/main" id="{33B83914-208C-8E47-932C-F5E84E5CB7F4}"/>
              </a:ext>
            </a:extLst>
          </p:cNvPr>
          <p:cNvSpPr txBox="1"/>
          <p:nvPr/>
        </p:nvSpPr>
        <p:spPr>
          <a:xfrm>
            <a:off x="1628947" y="1111827"/>
            <a:ext cx="1902372" cy="600164"/>
          </a:xfrm>
          <a:prstGeom prst="rect">
            <a:avLst/>
          </a:prstGeom>
          <a:noFill/>
        </p:spPr>
        <p:txBody>
          <a:bodyPr wrap="square" rtlCol="0">
            <a:spAutoFit/>
          </a:bodyPr>
          <a:lstStyle/>
          <a:p>
            <a:r>
              <a:rPr lang="en-US" sz="1100" b="1" u="sng" dirty="0"/>
              <a:t>#1</a:t>
            </a:r>
            <a:r>
              <a:rPr lang="en-US" sz="1100" dirty="0"/>
              <a:t> Business Partner works with DMC resources to identify requirements</a:t>
            </a:r>
          </a:p>
        </p:txBody>
      </p:sp>
      <p:sp>
        <p:nvSpPr>
          <p:cNvPr id="9" name="Rounded Rectangle 8">
            <a:extLst>
              <a:ext uri="{FF2B5EF4-FFF2-40B4-BE49-F238E27FC236}">
                <a16:creationId xmlns="" xmlns:a16="http://schemas.microsoft.com/office/drawing/2014/main" id="{B9AF31A4-ABEC-714F-908C-6239DA8E8AEA}"/>
              </a:ext>
            </a:extLst>
          </p:cNvPr>
          <p:cNvSpPr/>
          <p:nvPr/>
        </p:nvSpPr>
        <p:spPr>
          <a:xfrm>
            <a:off x="4554436" y="675932"/>
            <a:ext cx="2984139" cy="13893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a:extLst>
              <a:ext uri="{FF2B5EF4-FFF2-40B4-BE49-F238E27FC236}">
                <a16:creationId xmlns="" xmlns:a16="http://schemas.microsoft.com/office/drawing/2014/main" id="{F296CF2C-C594-9E43-8E83-090A9F7C3D8B}"/>
              </a:ext>
            </a:extLst>
          </p:cNvPr>
          <p:cNvSpPr txBox="1"/>
          <p:nvPr/>
        </p:nvSpPr>
        <p:spPr>
          <a:xfrm>
            <a:off x="5152409" y="940869"/>
            <a:ext cx="2177184" cy="938719"/>
          </a:xfrm>
          <a:prstGeom prst="rect">
            <a:avLst/>
          </a:prstGeom>
          <a:noFill/>
        </p:spPr>
        <p:txBody>
          <a:bodyPr wrap="square" rtlCol="0">
            <a:spAutoFit/>
          </a:bodyPr>
          <a:lstStyle/>
          <a:p>
            <a:r>
              <a:rPr lang="en-US" sz="1100" b="1" u="sng" dirty="0"/>
              <a:t>#2 </a:t>
            </a:r>
            <a:r>
              <a:rPr lang="en-US" sz="1100" dirty="0"/>
              <a:t>DMC AS translates requirements into backlog</a:t>
            </a:r>
          </a:p>
          <a:p>
            <a:endParaRPr lang="en-US" sz="1100" dirty="0"/>
          </a:p>
          <a:p>
            <a:r>
              <a:rPr lang="en-US" sz="1100" b="1" u="sng" dirty="0"/>
              <a:t>#3 </a:t>
            </a:r>
            <a:r>
              <a:rPr lang="en-US" sz="1100" dirty="0"/>
              <a:t>DMC Dev Team starts Sprint and Capacity Planning</a:t>
            </a:r>
          </a:p>
        </p:txBody>
      </p:sp>
      <p:sp>
        <p:nvSpPr>
          <p:cNvPr id="11" name="Rectangle 10">
            <a:extLst>
              <a:ext uri="{FF2B5EF4-FFF2-40B4-BE49-F238E27FC236}">
                <a16:creationId xmlns="" xmlns:a16="http://schemas.microsoft.com/office/drawing/2014/main" id="{F8D1A325-73DA-2545-87C9-A3A2A72F4E5D}"/>
              </a:ext>
            </a:extLst>
          </p:cNvPr>
          <p:cNvSpPr/>
          <p:nvPr/>
        </p:nvSpPr>
        <p:spPr>
          <a:xfrm>
            <a:off x="4802562" y="470387"/>
            <a:ext cx="1902372" cy="2055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Boards - Work Planning</a:t>
            </a:r>
          </a:p>
        </p:txBody>
      </p:sp>
      <p:sp>
        <p:nvSpPr>
          <p:cNvPr id="12" name="Rounded Rectangle 11">
            <a:extLst>
              <a:ext uri="{FF2B5EF4-FFF2-40B4-BE49-F238E27FC236}">
                <a16:creationId xmlns="" xmlns:a16="http://schemas.microsoft.com/office/drawing/2014/main" id="{92694B62-7F54-214F-8514-B0BC2381ED7C}"/>
              </a:ext>
            </a:extLst>
          </p:cNvPr>
          <p:cNvSpPr/>
          <p:nvPr/>
        </p:nvSpPr>
        <p:spPr>
          <a:xfrm>
            <a:off x="4533428" y="2816650"/>
            <a:ext cx="3086272" cy="18730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a:extLst>
              <a:ext uri="{FF2B5EF4-FFF2-40B4-BE49-F238E27FC236}">
                <a16:creationId xmlns="" xmlns:a16="http://schemas.microsoft.com/office/drawing/2014/main" id="{424CFF92-27DD-7B4D-976C-89E109A07974}"/>
              </a:ext>
            </a:extLst>
          </p:cNvPr>
          <p:cNvSpPr txBox="1"/>
          <p:nvPr/>
        </p:nvSpPr>
        <p:spPr>
          <a:xfrm>
            <a:off x="4575817" y="3146196"/>
            <a:ext cx="3086272" cy="1277273"/>
          </a:xfrm>
          <a:prstGeom prst="rect">
            <a:avLst/>
          </a:prstGeom>
          <a:noFill/>
        </p:spPr>
        <p:txBody>
          <a:bodyPr wrap="square" rtlCol="0">
            <a:spAutoFit/>
          </a:bodyPr>
          <a:lstStyle/>
          <a:p>
            <a:r>
              <a:rPr lang="en-US" sz="1100" b="1" u="sng" dirty="0"/>
              <a:t>#3.1 </a:t>
            </a:r>
            <a:r>
              <a:rPr lang="en-US" sz="1100" dirty="0"/>
              <a:t>Dev Team and AS start test planning</a:t>
            </a:r>
          </a:p>
          <a:p>
            <a:endParaRPr lang="en-US" sz="1100" dirty="0"/>
          </a:p>
          <a:p>
            <a:r>
              <a:rPr lang="en-US" sz="1100" b="1" u="sng" dirty="0" smtClean="0"/>
              <a:t>#8 </a:t>
            </a:r>
            <a:r>
              <a:rPr lang="en-US" sz="1100" dirty="0"/>
              <a:t>Once build is deployed, testers start testing and log defects (if any) in Azure Boards/work items</a:t>
            </a:r>
          </a:p>
          <a:p>
            <a:endParaRPr lang="en-US" sz="1100" dirty="0"/>
          </a:p>
          <a:p>
            <a:r>
              <a:rPr lang="en-US" sz="1100" b="1" u="sng" dirty="0" smtClean="0"/>
              <a:t>#</a:t>
            </a:r>
            <a:r>
              <a:rPr lang="en-US" sz="1100" b="1" u="sng" dirty="0"/>
              <a:t>9</a:t>
            </a:r>
            <a:r>
              <a:rPr lang="en-US" sz="1100" b="1" u="sng" dirty="0" smtClean="0"/>
              <a:t> </a:t>
            </a:r>
            <a:r>
              <a:rPr lang="en-US" sz="1100" dirty="0"/>
              <a:t>If Testers are satisfied with the Build then the build is promoted to the TEST environment</a:t>
            </a:r>
          </a:p>
        </p:txBody>
      </p:sp>
      <p:sp>
        <p:nvSpPr>
          <p:cNvPr id="14" name="Rectangle 13">
            <a:extLst>
              <a:ext uri="{FF2B5EF4-FFF2-40B4-BE49-F238E27FC236}">
                <a16:creationId xmlns="" xmlns:a16="http://schemas.microsoft.com/office/drawing/2014/main" id="{797DE9BD-F042-0A44-AACB-AB078C03888D}"/>
              </a:ext>
            </a:extLst>
          </p:cNvPr>
          <p:cNvSpPr/>
          <p:nvPr/>
        </p:nvSpPr>
        <p:spPr>
          <a:xfrm>
            <a:off x="4802562" y="2580877"/>
            <a:ext cx="1988682" cy="2277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 Planning</a:t>
            </a:r>
          </a:p>
        </p:txBody>
      </p:sp>
      <p:sp>
        <p:nvSpPr>
          <p:cNvPr id="15" name="Rounded Rectangle 14">
            <a:extLst>
              <a:ext uri="{FF2B5EF4-FFF2-40B4-BE49-F238E27FC236}">
                <a16:creationId xmlns="" xmlns:a16="http://schemas.microsoft.com/office/drawing/2014/main" id="{8EE12C9E-7D90-0B4D-83E2-740628A230EF}"/>
              </a:ext>
            </a:extLst>
          </p:cNvPr>
          <p:cNvSpPr/>
          <p:nvPr/>
        </p:nvSpPr>
        <p:spPr>
          <a:xfrm>
            <a:off x="1449126" y="2816650"/>
            <a:ext cx="2422774" cy="1873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a:extLst>
              <a:ext uri="{FF2B5EF4-FFF2-40B4-BE49-F238E27FC236}">
                <a16:creationId xmlns="" xmlns:a16="http://schemas.microsoft.com/office/drawing/2014/main" id="{82DF5E40-7C08-1F47-B824-EC69A464CB29}"/>
              </a:ext>
            </a:extLst>
          </p:cNvPr>
          <p:cNvSpPr txBox="1"/>
          <p:nvPr/>
        </p:nvSpPr>
        <p:spPr>
          <a:xfrm>
            <a:off x="1673943" y="2835654"/>
            <a:ext cx="1902372" cy="1785104"/>
          </a:xfrm>
          <a:prstGeom prst="rect">
            <a:avLst/>
          </a:prstGeom>
          <a:noFill/>
        </p:spPr>
        <p:txBody>
          <a:bodyPr wrap="square" rtlCol="0">
            <a:spAutoFit/>
          </a:bodyPr>
          <a:lstStyle/>
          <a:p>
            <a:endParaRPr lang="en-US" sz="1100" b="1" u="sng" dirty="0"/>
          </a:p>
          <a:p>
            <a:r>
              <a:rPr lang="en-US" sz="1100" b="1" u="sng" dirty="0"/>
              <a:t>#</a:t>
            </a:r>
            <a:r>
              <a:rPr lang="en-US" sz="1100" b="1" u="sng" dirty="0" smtClean="0"/>
              <a:t>10 </a:t>
            </a:r>
            <a:r>
              <a:rPr lang="en-US" sz="1100" dirty="0"/>
              <a:t>Business Users start testing in TEST environment</a:t>
            </a:r>
          </a:p>
          <a:p>
            <a:endParaRPr lang="en-US" sz="1100" dirty="0"/>
          </a:p>
          <a:p>
            <a:r>
              <a:rPr lang="en-US" sz="1100" b="1" u="sng" dirty="0"/>
              <a:t>#</a:t>
            </a:r>
            <a:r>
              <a:rPr lang="en-US" sz="1100" b="1" u="sng" dirty="0" smtClean="0"/>
              <a:t>11 </a:t>
            </a:r>
            <a:r>
              <a:rPr lang="en-US" sz="1100" dirty="0"/>
              <a:t>Any defects are logged in Boards / work items</a:t>
            </a:r>
          </a:p>
          <a:p>
            <a:endParaRPr lang="en-US" sz="1100" dirty="0"/>
          </a:p>
          <a:p>
            <a:r>
              <a:rPr lang="en-US" sz="1100" b="1" u="sng" dirty="0"/>
              <a:t>#</a:t>
            </a:r>
            <a:r>
              <a:rPr lang="en-US" sz="1100" b="1" u="sng" dirty="0" smtClean="0"/>
              <a:t>12 </a:t>
            </a:r>
            <a:r>
              <a:rPr lang="en-US" sz="1100" dirty="0"/>
              <a:t>Upon user acceptance, build is promoted to PRODUCTION environment</a:t>
            </a:r>
          </a:p>
        </p:txBody>
      </p:sp>
      <p:sp>
        <p:nvSpPr>
          <p:cNvPr id="17" name="Rectangle 16">
            <a:extLst>
              <a:ext uri="{FF2B5EF4-FFF2-40B4-BE49-F238E27FC236}">
                <a16:creationId xmlns="" xmlns:a16="http://schemas.microsoft.com/office/drawing/2014/main" id="{6DE7ADFC-8818-F542-B8BB-96C35B38495C}"/>
              </a:ext>
            </a:extLst>
          </p:cNvPr>
          <p:cNvSpPr/>
          <p:nvPr/>
        </p:nvSpPr>
        <p:spPr>
          <a:xfrm>
            <a:off x="1757399" y="2599877"/>
            <a:ext cx="1292772" cy="20876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Users</a:t>
            </a:r>
          </a:p>
        </p:txBody>
      </p:sp>
      <p:sp>
        <p:nvSpPr>
          <p:cNvPr id="23" name="Rounded Rectangle 22">
            <a:extLst>
              <a:ext uri="{FF2B5EF4-FFF2-40B4-BE49-F238E27FC236}">
                <a16:creationId xmlns="" xmlns:a16="http://schemas.microsoft.com/office/drawing/2014/main" id="{25B9DAFD-48DC-EE4A-AE58-145C793775E1}"/>
              </a:ext>
            </a:extLst>
          </p:cNvPr>
          <p:cNvSpPr/>
          <p:nvPr/>
        </p:nvSpPr>
        <p:spPr>
          <a:xfrm>
            <a:off x="8148395" y="663634"/>
            <a:ext cx="2586302" cy="25874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 xmlns:a16="http://schemas.microsoft.com/office/drawing/2014/main" id="{8542B194-628D-9A42-872E-93CF1899E98D}"/>
              </a:ext>
            </a:extLst>
          </p:cNvPr>
          <p:cNvSpPr txBox="1"/>
          <p:nvPr/>
        </p:nvSpPr>
        <p:spPr>
          <a:xfrm>
            <a:off x="8218494" y="1013253"/>
            <a:ext cx="2363283" cy="1785104"/>
          </a:xfrm>
          <a:prstGeom prst="rect">
            <a:avLst/>
          </a:prstGeom>
          <a:noFill/>
        </p:spPr>
        <p:txBody>
          <a:bodyPr wrap="square" rtlCol="0">
            <a:spAutoFit/>
          </a:bodyPr>
          <a:lstStyle/>
          <a:p>
            <a:r>
              <a:rPr lang="en-US" sz="1100" b="1" u="sng" dirty="0"/>
              <a:t>#4 </a:t>
            </a:r>
            <a:r>
              <a:rPr lang="en-US" sz="1100" dirty="0"/>
              <a:t>Developer picks backlog items/bugs from board / work items and starts development</a:t>
            </a:r>
          </a:p>
          <a:p>
            <a:endParaRPr lang="en-US" sz="1100" dirty="0"/>
          </a:p>
          <a:p>
            <a:r>
              <a:rPr lang="en-US" sz="1100" b="1" u="sng" dirty="0"/>
              <a:t>#5 </a:t>
            </a:r>
            <a:r>
              <a:rPr lang="en-US" sz="1100" dirty="0"/>
              <a:t>Developer finishes off the code, initiates a pull request and collaborates with code reviewer. Upon approval of the pull request and code review, developer commits the code to the project repository</a:t>
            </a:r>
          </a:p>
        </p:txBody>
      </p:sp>
      <p:sp>
        <p:nvSpPr>
          <p:cNvPr id="25" name="Rectangle 24">
            <a:extLst>
              <a:ext uri="{FF2B5EF4-FFF2-40B4-BE49-F238E27FC236}">
                <a16:creationId xmlns="" xmlns:a16="http://schemas.microsoft.com/office/drawing/2014/main" id="{55E6426B-83D7-9345-81FC-2FAD20863021}"/>
              </a:ext>
            </a:extLst>
          </p:cNvPr>
          <p:cNvSpPr/>
          <p:nvPr/>
        </p:nvSpPr>
        <p:spPr>
          <a:xfrm>
            <a:off x="8502727" y="470387"/>
            <a:ext cx="1450732" cy="2055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Source Control</a:t>
            </a:r>
          </a:p>
        </p:txBody>
      </p:sp>
      <p:sp>
        <p:nvSpPr>
          <p:cNvPr id="26" name="Rounded Rectangle 25">
            <a:extLst>
              <a:ext uri="{FF2B5EF4-FFF2-40B4-BE49-F238E27FC236}">
                <a16:creationId xmlns="" xmlns:a16="http://schemas.microsoft.com/office/drawing/2014/main" id="{F1CA86CD-B47E-BE42-B328-04AE67989F36}"/>
              </a:ext>
            </a:extLst>
          </p:cNvPr>
          <p:cNvSpPr/>
          <p:nvPr/>
        </p:nvSpPr>
        <p:spPr>
          <a:xfrm>
            <a:off x="8148397" y="4039917"/>
            <a:ext cx="2611037" cy="15536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a:extLst>
              <a:ext uri="{FF2B5EF4-FFF2-40B4-BE49-F238E27FC236}">
                <a16:creationId xmlns="" xmlns:a16="http://schemas.microsoft.com/office/drawing/2014/main" id="{99222769-E6EB-FA46-9E29-0B986884A510}"/>
              </a:ext>
            </a:extLst>
          </p:cNvPr>
          <p:cNvSpPr txBox="1"/>
          <p:nvPr/>
        </p:nvSpPr>
        <p:spPr>
          <a:xfrm>
            <a:off x="8460839" y="4103362"/>
            <a:ext cx="2061878" cy="1277273"/>
          </a:xfrm>
          <a:prstGeom prst="rect">
            <a:avLst/>
          </a:prstGeom>
          <a:noFill/>
        </p:spPr>
        <p:txBody>
          <a:bodyPr wrap="square" rtlCol="0">
            <a:spAutoFit/>
          </a:bodyPr>
          <a:lstStyle/>
          <a:p>
            <a:endParaRPr lang="en-US" sz="1100" b="1" u="sng" dirty="0"/>
          </a:p>
          <a:p>
            <a:r>
              <a:rPr lang="en-US" sz="1100" b="1" u="sng" dirty="0"/>
              <a:t>#6 </a:t>
            </a:r>
            <a:r>
              <a:rPr lang="en-US" sz="1100" dirty="0"/>
              <a:t>Build, validation, testing and publishing</a:t>
            </a:r>
          </a:p>
          <a:p>
            <a:endParaRPr lang="en-US" sz="1100" dirty="0"/>
          </a:p>
          <a:p>
            <a:r>
              <a:rPr lang="en-US" sz="1100" b="1" u="sng" dirty="0" smtClean="0"/>
              <a:t>#7 </a:t>
            </a:r>
            <a:r>
              <a:rPr lang="en-US" sz="1100" dirty="0"/>
              <a:t>Upon successful completion, build is deployed to DEV environment</a:t>
            </a:r>
          </a:p>
        </p:txBody>
      </p:sp>
      <p:sp>
        <p:nvSpPr>
          <p:cNvPr id="28" name="Rectangle 27">
            <a:extLst>
              <a:ext uri="{FF2B5EF4-FFF2-40B4-BE49-F238E27FC236}">
                <a16:creationId xmlns="" xmlns:a16="http://schemas.microsoft.com/office/drawing/2014/main" id="{78B467D1-E9F6-334D-B9C6-3A4CA2C90A22}"/>
              </a:ext>
            </a:extLst>
          </p:cNvPr>
          <p:cNvSpPr/>
          <p:nvPr/>
        </p:nvSpPr>
        <p:spPr>
          <a:xfrm>
            <a:off x="8460841" y="3874750"/>
            <a:ext cx="1423825" cy="1794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Pipelines – CI/CD</a:t>
            </a:r>
          </a:p>
        </p:txBody>
      </p:sp>
      <p:sp>
        <p:nvSpPr>
          <p:cNvPr id="35" name="Right Arrow 34">
            <a:extLst>
              <a:ext uri="{FF2B5EF4-FFF2-40B4-BE49-F238E27FC236}">
                <a16:creationId xmlns="" xmlns:a16="http://schemas.microsoft.com/office/drawing/2014/main" id="{DDCB42A1-7B41-7043-84A4-1CC7EEA5D5FC}"/>
              </a:ext>
            </a:extLst>
          </p:cNvPr>
          <p:cNvSpPr/>
          <p:nvPr/>
        </p:nvSpPr>
        <p:spPr>
          <a:xfrm>
            <a:off x="4032059" y="1248118"/>
            <a:ext cx="393779" cy="19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 xmlns:a16="http://schemas.microsoft.com/office/drawing/2014/main" id="{76F5CE57-8C0C-B642-96FB-9C5E86F413BC}"/>
              </a:ext>
            </a:extLst>
          </p:cNvPr>
          <p:cNvSpPr/>
          <p:nvPr/>
        </p:nvSpPr>
        <p:spPr>
          <a:xfrm rot="16200000">
            <a:off x="6588010" y="2703229"/>
            <a:ext cx="1300294" cy="1828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 xmlns:a16="http://schemas.microsoft.com/office/drawing/2014/main" id="{B23B221F-1BCC-E047-9525-0466D0266C9E}"/>
              </a:ext>
            </a:extLst>
          </p:cNvPr>
          <p:cNvSpPr/>
          <p:nvPr/>
        </p:nvSpPr>
        <p:spPr>
          <a:xfrm rot="5400000">
            <a:off x="9294890" y="3480457"/>
            <a:ext cx="393779" cy="193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a:extLst>
              <a:ext uri="{FF2B5EF4-FFF2-40B4-BE49-F238E27FC236}">
                <a16:creationId xmlns="" xmlns:a16="http://schemas.microsoft.com/office/drawing/2014/main" id="{3EF3A04E-94E7-544D-A3A7-04219108A216}"/>
              </a:ext>
            </a:extLst>
          </p:cNvPr>
          <p:cNvSpPr/>
          <p:nvPr/>
        </p:nvSpPr>
        <p:spPr>
          <a:xfrm rot="12583843">
            <a:off x="7653505" y="4656195"/>
            <a:ext cx="393779" cy="19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ooter Placeholder 1"/>
          <p:cNvSpPr>
            <a:spLocks noGrp="1"/>
          </p:cNvSpPr>
          <p:nvPr>
            <p:ph type="ftr" sz="quarter" idx="11"/>
          </p:nvPr>
        </p:nvSpPr>
        <p:spPr>
          <a:xfrm>
            <a:off x="4038600" y="6356352"/>
            <a:ext cx="4114800" cy="365125"/>
          </a:xfrm>
        </p:spPr>
        <p:txBody>
          <a:bodyPr/>
          <a:lstStyle/>
          <a:p>
            <a:r>
              <a:rPr lang="en-US" smtClean="0"/>
              <a:t>DOW RESTRICTED - For internal use only</a:t>
            </a:r>
            <a:endParaRPr lang="en-US" dirty="0"/>
          </a:p>
        </p:txBody>
      </p:sp>
      <p:sp>
        <p:nvSpPr>
          <p:cNvPr id="46" name="Right Arrow 45">
            <a:extLst>
              <a:ext uri="{FF2B5EF4-FFF2-40B4-BE49-F238E27FC236}">
                <a16:creationId xmlns="" xmlns:a16="http://schemas.microsoft.com/office/drawing/2014/main" id="{DDCB42A1-7B41-7043-84A4-1CC7EEA5D5FC}"/>
              </a:ext>
            </a:extLst>
          </p:cNvPr>
          <p:cNvSpPr/>
          <p:nvPr/>
        </p:nvSpPr>
        <p:spPr>
          <a:xfrm>
            <a:off x="7653505" y="1245070"/>
            <a:ext cx="393779" cy="19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6DE7ADFC-8818-F542-B8BB-96C35B38495C}"/>
              </a:ext>
            </a:extLst>
          </p:cNvPr>
          <p:cNvSpPr/>
          <p:nvPr/>
        </p:nvSpPr>
        <p:spPr>
          <a:xfrm>
            <a:off x="1632597" y="679244"/>
            <a:ext cx="1292772" cy="2087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Partner</a:t>
            </a:r>
          </a:p>
        </p:txBody>
      </p:sp>
      <p:sp>
        <p:nvSpPr>
          <p:cNvPr id="48" name="Right Arrow 47">
            <a:extLst>
              <a:ext uri="{FF2B5EF4-FFF2-40B4-BE49-F238E27FC236}">
                <a16:creationId xmlns="" xmlns:a16="http://schemas.microsoft.com/office/drawing/2014/main" id="{3EF3A04E-94E7-544D-A3A7-04219108A216}"/>
              </a:ext>
            </a:extLst>
          </p:cNvPr>
          <p:cNvSpPr/>
          <p:nvPr/>
        </p:nvSpPr>
        <p:spPr>
          <a:xfrm rot="18880538">
            <a:off x="4039684" y="2362145"/>
            <a:ext cx="393779" cy="19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339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9D52112-8284-40B3-9071-BCC4331C2918}"/>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Azure DevOps Release Pipeline Concept</a:t>
            </a:r>
            <a:endParaRPr 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0"/>
          </p:nvPr>
        </p:nvSpPr>
        <p:spPr/>
        <p:txBody>
          <a:bodyPr/>
          <a:lstStyle/>
          <a:p>
            <a:r>
              <a:rPr lang="en-US" smtClean="0">
                <a:solidFill>
                  <a:prstClr val="black">
                    <a:lumMod val="65000"/>
                    <a:lumOff val="35000"/>
                  </a:prstClr>
                </a:solidFill>
              </a:rPr>
              <a:t>DOW RESTRICTED - For internal use only</a:t>
            </a:r>
            <a:endParaRPr lang="en-US" dirty="0">
              <a:solidFill>
                <a:prstClr val="black">
                  <a:lumMod val="65000"/>
                  <a:lumOff val="35000"/>
                </a:prstClr>
              </a:solidFill>
            </a:endParaRPr>
          </a:p>
        </p:txBody>
      </p:sp>
      <p:pic>
        <p:nvPicPr>
          <p:cNvPr id="4" name="Picture 3"/>
          <p:cNvPicPr>
            <a:picLocks noChangeAspect="1"/>
          </p:cNvPicPr>
          <p:nvPr/>
        </p:nvPicPr>
        <p:blipFill>
          <a:blip r:embed="rId2"/>
          <a:stretch>
            <a:fillRect/>
          </a:stretch>
        </p:blipFill>
        <p:spPr>
          <a:xfrm>
            <a:off x="590549" y="1842706"/>
            <a:ext cx="10991850" cy="1819275"/>
          </a:xfrm>
          <a:prstGeom prst="rect">
            <a:avLst/>
          </a:prstGeom>
        </p:spPr>
      </p:pic>
      <p:sp>
        <p:nvSpPr>
          <p:cNvPr id="6" name="TextBox 5"/>
          <p:cNvSpPr txBox="1"/>
          <p:nvPr/>
        </p:nvSpPr>
        <p:spPr>
          <a:xfrm>
            <a:off x="292608" y="2274731"/>
            <a:ext cx="813816" cy="338554"/>
          </a:xfrm>
          <a:prstGeom prst="rect">
            <a:avLst/>
          </a:prstGeom>
          <a:noFill/>
        </p:spPr>
        <p:txBody>
          <a:bodyPr wrap="square" rtlCol="0">
            <a:spAutoFit/>
          </a:bodyPr>
          <a:lstStyle/>
          <a:p>
            <a:pPr defTabSz="914400"/>
            <a:r>
              <a:rPr lang="en-US" sz="1600" dirty="0" smtClean="0">
                <a:solidFill>
                  <a:srgbClr val="EA0000"/>
                </a:solidFill>
                <a:latin typeface="Arial" panose="020B0604020202020204" pitchFamily="34" charset="0"/>
                <a:cs typeface="Arial" panose="020B0604020202020204" pitchFamily="34" charset="0"/>
              </a:rPr>
              <a:t>CI/CD</a:t>
            </a:r>
            <a:endParaRPr lang="en-US" sz="1600" dirty="0">
              <a:solidFill>
                <a:srgbClr val="EA0000"/>
              </a:solidFill>
              <a:latin typeface="Arial" panose="020B0604020202020204" pitchFamily="34" charset="0"/>
              <a:cs typeface="Arial" panose="020B0604020202020204" pitchFamily="34" charset="0"/>
            </a:endParaRPr>
          </a:p>
        </p:txBody>
      </p:sp>
      <p:sp>
        <p:nvSpPr>
          <p:cNvPr id="14" name="TextBox 13"/>
          <p:cNvSpPr txBox="1"/>
          <p:nvPr/>
        </p:nvSpPr>
        <p:spPr>
          <a:xfrm>
            <a:off x="4268723" y="999402"/>
            <a:ext cx="1402080" cy="523220"/>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Pre-approval by Dev Team </a:t>
            </a:r>
            <a:endParaRPr lang="en-US" sz="1400" dirty="0">
              <a:solidFill>
                <a:srgbClr val="EA0000"/>
              </a:solidFill>
              <a:latin typeface="Arial" panose="020B0604020202020204" pitchFamily="34" charset="0"/>
              <a:cs typeface="Arial" panose="020B0604020202020204" pitchFamily="34" charset="0"/>
            </a:endParaRPr>
          </a:p>
        </p:txBody>
      </p:sp>
      <p:cxnSp>
        <p:nvCxnSpPr>
          <p:cNvPr id="8" name="Straight Connector 7"/>
          <p:cNvCxnSpPr>
            <a:stCxn id="14" idx="2"/>
          </p:cNvCxnSpPr>
          <p:nvPr/>
        </p:nvCxnSpPr>
        <p:spPr bwMode="auto">
          <a:xfrm>
            <a:off x="4969763" y="1522622"/>
            <a:ext cx="0" cy="688101"/>
          </a:xfrm>
          <a:prstGeom prst="line">
            <a:avLst/>
          </a:prstGeom>
          <a:solidFill>
            <a:schemeClr val="accent1"/>
          </a:solidFill>
          <a:ln w="19050" cap="flat" cmpd="sng" algn="ctr">
            <a:solidFill>
              <a:srgbClr val="EA0000"/>
            </a:solidFill>
            <a:prstDash val="solid"/>
            <a:round/>
            <a:headEnd type="none" w="med" len="med"/>
            <a:tailEnd type="none" w="med" len="med"/>
          </a:ln>
          <a:effectLst/>
        </p:spPr>
      </p:cxnSp>
      <p:sp>
        <p:nvSpPr>
          <p:cNvPr id="25" name="TextBox 24"/>
          <p:cNvSpPr txBox="1"/>
          <p:nvPr/>
        </p:nvSpPr>
        <p:spPr>
          <a:xfrm>
            <a:off x="6687310" y="999402"/>
            <a:ext cx="1459994" cy="707886"/>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Post-approval</a:t>
            </a:r>
          </a:p>
          <a:p>
            <a:pPr defTabSz="914400"/>
            <a:r>
              <a:rPr lang="en-US" sz="1400" dirty="0" smtClean="0">
                <a:solidFill>
                  <a:srgbClr val="EA0000"/>
                </a:solidFill>
                <a:latin typeface="Arial" panose="020B0604020202020204" pitchFamily="34" charset="0"/>
                <a:cs typeface="Arial" panose="020B0604020202020204" pitchFamily="34" charset="0"/>
              </a:rPr>
              <a:t>by Stakeholder</a:t>
            </a:r>
          </a:p>
          <a:p>
            <a:pPr defTabSz="914400"/>
            <a:r>
              <a:rPr lang="en-US" sz="1200" dirty="0" smtClean="0">
                <a:solidFill>
                  <a:srgbClr val="EA0000"/>
                </a:solidFill>
                <a:latin typeface="Arial" panose="020B0604020202020204" pitchFamily="34" charset="0"/>
                <a:cs typeface="Arial" panose="020B0604020202020204" pitchFamily="34" charset="0"/>
              </a:rPr>
              <a:t>(or representative)</a:t>
            </a:r>
            <a:endParaRPr lang="en-US" sz="1200" dirty="0">
              <a:solidFill>
                <a:srgbClr val="EA0000"/>
              </a:solidFill>
              <a:latin typeface="Arial" panose="020B0604020202020204" pitchFamily="34" charset="0"/>
              <a:cs typeface="Arial" panose="020B0604020202020204" pitchFamily="34" charset="0"/>
            </a:endParaRPr>
          </a:p>
        </p:txBody>
      </p:sp>
      <p:cxnSp>
        <p:nvCxnSpPr>
          <p:cNvPr id="26" name="Straight Connector 25"/>
          <p:cNvCxnSpPr>
            <a:stCxn id="25" idx="2"/>
          </p:cNvCxnSpPr>
          <p:nvPr/>
        </p:nvCxnSpPr>
        <p:spPr bwMode="auto">
          <a:xfrm>
            <a:off x="7417307" y="1707288"/>
            <a:ext cx="0" cy="503435"/>
          </a:xfrm>
          <a:prstGeom prst="line">
            <a:avLst/>
          </a:prstGeom>
          <a:solidFill>
            <a:schemeClr val="accent1"/>
          </a:solidFill>
          <a:ln w="19050" cap="flat" cmpd="sng" algn="ctr">
            <a:solidFill>
              <a:srgbClr val="EA0000"/>
            </a:solidFill>
            <a:prstDash val="solid"/>
            <a:round/>
            <a:headEnd type="none" w="med" len="med"/>
            <a:tailEnd type="none" w="med" len="med"/>
          </a:ln>
          <a:effectLst/>
        </p:spPr>
      </p:cxnSp>
      <p:sp>
        <p:nvSpPr>
          <p:cNvPr id="32" name="TextBox 31"/>
          <p:cNvSpPr txBox="1"/>
          <p:nvPr/>
        </p:nvSpPr>
        <p:spPr>
          <a:xfrm>
            <a:off x="7999476" y="999060"/>
            <a:ext cx="1437132" cy="523220"/>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Pre-approval by Platform Team</a:t>
            </a:r>
            <a:endParaRPr lang="en-US" sz="1400" dirty="0">
              <a:solidFill>
                <a:srgbClr val="EA0000"/>
              </a:solidFill>
              <a:latin typeface="Arial" panose="020B0604020202020204" pitchFamily="34" charset="0"/>
              <a:cs typeface="Arial" panose="020B0604020202020204" pitchFamily="34" charset="0"/>
            </a:endParaRPr>
          </a:p>
        </p:txBody>
      </p:sp>
      <p:cxnSp>
        <p:nvCxnSpPr>
          <p:cNvPr id="33" name="Straight Connector 32"/>
          <p:cNvCxnSpPr>
            <a:stCxn id="32" idx="2"/>
          </p:cNvCxnSpPr>
          <p:nvPr/>
        </p:nvCxnSpPr>
        <p:spPr bwMode="auto">
          <a:xfrm>
            <a:off x="8718042" y="1522280"/>
            <a:ext cx="0" cy="688101"/>
          </a:xfrm>
          <a:prstGeom prst="line">
            <a:avLst/>
          </a:prstGeom>
          <a:solidFill>
            <a:schemeClr val="accent1"/>
          </a:solidFill>
          <a:ln w="19050" cap="flat" cmpd="sng" algn="ctr">
            <a:solidFill>
              <a:srgbClr val="EA0000"/>
            </a:solidFill>
            <a:prstDash val="solid"/>
            <a:round/>
            <a:headEnd type="none" w="med" len="med"/>
            <a:tailEnd type="none" w="med" len="med"/>
          </a:ln>
          <a:effectLst/>
        </p:spPr>
      </p:cxnSp>
      <p:sp>
        <p:nvSpPr>
          <p:cNvPr id="36" name="TextBox 35"/>
          <p:cNvSpPr txBox="1"/>
          <p:nvPr/>
        </p:nvSpPr>
        <p:spPr>
          <a:xfrm>
            <a:off x="1312162" y="3245778"/>
            <a:ext cx="2144270" cy="307777"/>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Stage Owner: Dev Team</a:t>
            </a:r>
            <a:endParaRPr lang="en-US" sz="1400" dirty="0">
              <a:solidFill>
                <a:srgbClr val="EA0000"/>
              </a:solidFill>
              <a:latin typeface="Arial" panose="020B0604020202020204" pitchFamily="34" charset="0"/>
              <a:cs typeface="Arial" panose="020B0604020202020204" pitchFamily="34" charset="0"/>
            </a:endParaRPr>
          </a:p>
        </p:txBody>
      </p:sp>
      <p:sp>
        <p:nvSpPr>
          <p:cNvPr id="37" name="TextBox 36"/>
          <p:cNvSpPr txBox="1"/>
          <p:nvPr/>
        </p:nvSpPr>
        <p:spPr>
          <a:xfrm>
            <a:off x="5140450" y="3245777"/>
            <a:ext cx="2144270" cy="307777"/>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Stage Owner: Dev Team</a:t>
            </a:r>
            <a:endParaRPr lang="en-US" sz="1400" dirty="0">
              <a:solidFill>
                <a:srgbClr val="EA0000"/>
              </a:solidFill>
              <a:latin typeface="Arial" panose="020B0604020202020204" pitchFamily="34" charset="0"/>
              <a:cs typeface="Arial" panose="020B0604020202020204" pitchFamily="34" charset="0"/>
            </a:endParaRPr>
          </a:p>
        </p:txBody>
      </p:sp>
      <p:sp>
        <p:nvSpPr>
          <p:cNvPr id="38" name="TextBox 37"/>
          <p:cNvSpPr txBox="1"/>
          <p:nvPr/>
        </p:nvSpPr>
        <p:spPr>
          <a:xfrm>
            <a:off x="8730994" y="3245777"/>
            <a:ext cx="2506982" cy="307777"/>
          </a:xfrm>
          <a:prstGeom prst="rect">
            <a:avLst/>
          </a:prstGeom>
          <a:noFill/>
        </p:spPr>
        <p:txBody>
          <a:bodyPr wrap="square" rtlCol="0">
            <a:spAutoFit/>
          </a:bodyPr>
          <a:lstStyle/>
          <a:p>
            <a:pPr defTabSz="914400"/>
            <a:r>
              <a:rPr lang="en-US" sz="1400" dirty="0" smtClean="0">
                <a:solidFill>
                  <a:srgbClr val="EA0000"/>
                </a:solidFill>
                <a:latin typeface="Arial" panose="020B0604020202020204" pitchFamily="34" charset="0"/>
                <a:cs typeface="Arial" panose="020B0604020202020204" pitchFamily="34" charset="0"/>
              </a:rPr>
              <a:t>Stage Owner: Platform Team</a:t>
            </a:r>
            <a:endParaRPr lang="en-US" sz="1400" dirty="0">
              <a:solidFill>
                <a:srgbClr val="EA0000"/>
              </a:solidFill>
              <a:latin typeface="Arial" panose="020B0604020202020204" pitchFamily="34" charset="0"/>
              <a:cs typeface="Arial" panose="020B0604020202020204" pitchFamily="34" charset="0"/>
            </a:endParaRPr>
          </a:p>
        </p:txBody>
      </p:sp>
      <p:sp>
        <p:nvSpPr>
          <p:cNvPr id="28" name="Rectangle 27"/>
          <p:cNvSpPr/>
          <p:nvPr/>
        </p:nvSpPr>
        <p:spPr>
          <a:xfrm>
            <a:off x="9334501" y="4049388"/>
            <a:ext cx="1570101" cy="1015663"/>
          </a:xfrm>
          <a:prstGeom prst="rect">
            <a:avLst/>
          </a:prstGeom>
        </p:spPr>
        <p:txBody>
          <a:bodyPr wrap="square">
            <a:spAutoFit/>
          </a:bodyPr>
          <a:lstStyle/>
          <a:p>
            <a:pPr defTabSz="914400"/>
            <a:r>
              <a:rPr lang="en-US" sz="1200" u="sng" dirty="0" smtClean="0">
                <a:solidFill>
                  <a:srgbClr val="344447"/>
                </a:solidFill>
                <a:latin typeface="Arial" panose="020B0604020202020204" pitchFamily="34" charset="0"/>
                <a:cs typeface="Arial" panose="020B0604020202020204" pitchFamily="34" charset="0"/>
              </a:rPr>
              <a:t>Make sure Platform team is informed outside Azure DevOps when ready for Prod (!)</a:t>
            </a:r>
            <a:endParaRPr lang="en-US" sz="1200" u="sng" dirty="0">
              <a:solidFill>
                <a:srgbClr val="344447"/>
              </a:solidFill>
              <a:latin typeface="Arial" panose="020B0604020202020204" pitchFamily="34" charset="0"/>
              <a:cs typeface="Arial" panose="020B0604020202020204" pitchFamily="34" charset="0"/>
            </a:endParaRPr>
          </a:p>
        </p:txBody>
      </p:sp>
      <p:sp>
        <p:nvSpPr>
          <p:cNvPr id="44" name="Rectangle 43"/>
          <p:cNvSpPr/>
          <p:nvPr/>
        </p:nvSpPr>
        <p:spPr>
          <a:xfrm>
            <a:off x="5878068" y="4049388"/>
            <a:ext cx="3092196" cy="1938992"/>
          </a:xfrm>
          <a:prstGeom prst="rect">
            <a:avLst/>
          </a:prstGeom>
        </p:spPr>
        <p:txBody>
          <a:bodyPr wrap="square">
            <a:spAutoFit/>
          </a:bodyPr>
          <a:lstStyle/>
          <a:p>
            <a:pPr marL="171450" indent="-171450" defTabSz="914400">
              <a:buFont typeface="Arial" panose="020B0604020202020204" pitchFamily="34" charset="0"/>
              <a:buChar char="•"/>
            </a:pPr>
            <a:r>
              <a:rPr lang="en-US" sz="1200" dirty="0" smtClean="0">
                <a:solidFill>
                  <a:srgbClr val="344447"/>
                </a:solidFill>
                <a:latin typeface="Arial" panose="020B0604020202020204" pitchFamily="34" charset="0"/>
                <a:cs typeface="Arial" panose="020B0604020202020204" pitchFamily="34" charset="0"/>
              </a:rPr>
              <a:t>Is NOT used simply as a trigger for Production deployment</a:t>
            </a:r>
          </a:p>
          <a:p>
            <a:pPr marL="171450" indent="-171450" defTabSz="914400">
              <a:buFont typeface="Arial" panose="020B0604020202020204" pitchFamily="34" charset="0"/>
              <a:buChar char="•"/>
            </a:pPr>
            <a:r>
              <a:rPr lang="en-US" sz="1200" dirty="0">
                <a:solidFill>
                  <a:srgbClr val="344447"/>
                </a:solidFill>
                <a:latin typeface="Arial" panose="020B0604020202020204" pitchFamily="34" charset="0"/>
                <a:cs typeface="Arial" panose="020B0604020202020204" pitchFamily="34" charset="0"/>
              </a:rPr>
              <a:t>Release in Test stage is not complete until it receives </a:t>
            </a:r>
            <a:r>
              <a:rPr lang="en-US" sz="1200" dirty="0" smtClean="0">
                <a:solidFill>
                  <a:srgbClr val="344447"/>
                </a:solidFill>
                <a:latin typeface="Arial" panose="020B0604020202020204" pitchFamily="34" charset="0"/>
                <a:cs typeface="Arial" panose="020B0604020202020204" pitchFamily="34" charset="0"/>
              </a:rPr>
              <a:t>post-approval:</a:t>
            </a:r>
            <a:r>
              <a:rPr lang="en-US" sz="1200" dirty="0">
                <a:solidFill>
                  <a:srgbClr val="344447"/>
                </a:solidFill>
                <a:latin typeface="Arial" panose="020B0604020202020204" pitchFamily="34" charset="0"/>
                <a:cs typeface="Arial" panose="020B0604020202020204" pitchFamily="34" charset="0"/>
              </a:rPr>
              <a:t> </a:t>
            </a:r>
            <a:r>
              <a:rPr lang="en-US" sz="1200" dirty="0" smtClean="0">
                <a:solidFill>
                  <a:srgbClr val="344447"/>
                </a:solidFill>
                <a:latin typeface="Arial" panose="020B0604020202020204" pitchFamily="34" charset="0"/>
                <a:cs typeface="Arial" panose="020B0604020202020204" pitchFamily="34" charset="0"/>
              </a:rPr>
              <a:t>Post-approval action is required before another release will deploy to Test stage to provide stability for the Stakeholder</a:t>
            </a:r>
          </a:p>
          <a:p>
            <a:pPr marL="171450" indent="-171450" defTabSz="914400">
              <a:buFont typeface="Arial" panose="020B0604020202020204" pitchFamily="34" charset="0"/>
              <a:buChar char="•"/>
            </a:pPr>
            <a:r>
              <a:rPr lang="en-US" sz="1200" dirty="0" smtClean="0">
                <a:solidFill>
                  <a:srgbClr val="344447"/>
                </a:solidFill>
                <a:latin typeface="Arial" panose="020B0604020202020204" pitchFamily="34" charset="0"/>
                <a:cs typeface="Arial" panose="020B0604020202020204" pitchFamily="34" charset="0"/>
              </a:rPr>
              <a:t>Regardless of post-approval outcome, changes stay deployed in the stage (no automatic roll-back)</a:t>
            </a:r>
          </a:p>
        </p:txBody>
      </p:sp>
      <p:cxnSp>
        <p:nvCxnSpPr>
          <p:cNvPr id="45" name="Straight Connector 44"/>
          <p:cNvCxnSpPr/>
          <p:nvPr/>
        </p:nvCxnSpPr>
        <p:spPr bwMode="auto">
          <a:xfrm>
            <a:off x="7415781" y="3317930"/>
            <a:ext cx="0" cy="6881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Rectangle 34"/>
          <p:cNvSpPr/>
          <p:nvPr/>
        </p:nvSpPr>
        <p:spPr bwMode="auto">
          <a:xfrm>
            <a:off x="1554480" y="2743200"/>
            <a:ext cx="1014984" cy="26517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FFFFFF"/>
              </a:solidFill>
              <a:latin typeface="Arial" charset="0"/>
            </a:endParaRPr>
          </a:p>
        </p:txBody>
      </p:sp>
      <p:sp>
        <p:nvSpPr>
          <p:cNvPr id="51" name="Rectangle 50"/>
          <p:cNvSpPr/>
          <p:nvPr/>
        </p:nvSpPr>
        <p:spPr bwMode="auto">
          <a:xfrm>
            <a:off x="5364480" y="2725782"/>
            <a:ext cx="1014984" cy="26517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FFFFFF"/>
              </a:solidFill>
              <a:latin typeface="Arial" charset="0"/>
            </a:endParaRPr>
          </a:p>
        </p:txBody>
      </p:sp>
      <p:sp>
        <p:nvSpPr>
          <p:cNvPr id="54" name="Rectangle 53"/>
          <p:cNvSpPr/>
          <p:nvPr/>
        </p:nvSpPr>
        <p:spPr bwMode="auto">
          <a:xfrm>
            <a:off x="9104567" y="2769139"/>
            <a:ext cx="1014984" cy="26517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FFFFFF"/>
              </a:solidFill>
              <a:latin typeface="Arial" charset="0"/>
            </a:endParaRPr>
          </a:p>
        </p:txBody>
      </p:sp>
      <p:sp>
        <p:nvSpPr>
          <p:cNvPr id="22" name="Rectangle 21"/>
          <p:cNvSpPr/>
          <p:nvPr/>
        </p:nvSpPr>
        <p:spPr>
          <a:xfrm>
            <a:off x="4069078" y="4016968"/>
            <a:ext cx="1801370" cy="1015663"/>
          </a:xfrm>
          <a:prstGeom prst="rect">
            <a:avLst/>
          </a:prstGeom>
        </p:spPr>
        <p:txBody>
          <a:bodyPr wrap="square">
            <a:spAutoFit/>
          </a:bodyPr>
          <a:lstStyle/>
          <a:p>
            <a:pPr marL="171450" indent="-171450" defTabSz="914400">
              <a:buFont typeface="Arial" panose="020B0604020202020204" pitchFamily="34" charset="0"/>
              <a:buChar char="•"/>
            </a:pPr>
            <a:r>
              <a:rPr lang="en-US" sz="1200" dirty="0" smtClean="0">
                <a:solidFill>
                  <a:srgbClr val="344447"/>
                </a:solidFill>
                <a:latin typeface="Arial" panose="020B0604020202020204" pitchFamily="34" charset="0"/>
                <a:cs typeface="Arial" panose="020B0604020202020204" pitchFamily="34" charset="0"/>
              </a:rPr>
              <a:t>No pre-approval available while post-approval action is pending from any previous release</a:t>
            </a:r>
          </a:p>
        </p:txBody>
      </p:sp>
      <p:cxnSp>
        <p:nvCxnSpPr>
          <p:cNvPr id="23" name="Straight Connector 22"/>
          <p:cNvCxnSpPr/>
          <p:nvPr/>
        </p:nvCxnSpPr>
        <p:spPr bwMode="auto">
          <a:xfrm>
            <a:off x="4961378" y="3285509"/>
            <a:ext cx="0" cy="6881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7112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E4FF8F2-D6C1-4691-9D1D-53AE1C2BEB5F}"/>
              </a:ext>
            </a:extLst>
          </p:cNvPr>
          <p:cNvSpPr/>
          <p:nvPr/>
        </p:nvSpPr>
        <p:spPr bwMode="auto">
          <a:xfrm>
            <a:off x="609602" y="2250139"/>
            <a:ext cx="2055395" cy="74264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Develop from local computer</a:t>
            </a:r>
          </a:p>
        </p:txBody>
      </p:sp>
      <p:pic>
        <p:nvPicPr>
          <p:cNvPr id="42" name="Graphic 4" descr="Download from cloud">
            <a:extLst>
              <a:ext uri="{FF2B5EF4-FFF2-40B4-BE49-F238E27FC236}">
                <a16:creationId xmlns:a16="http://schemas.microsoft.com/office/drawing/2014/main" xmlns="" id="{AF7B8B0C-7DE2-4E80-B16C-2C1C6050EE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387691" y="2164776"/>
            <a:ext cx="2400580" cy="2400580"/>
          </a:xfrm>
          <a:prstGeom prst="rect">
            <a:avLst/>
          </a:prstGeom>
        </p:spPr>
      </p:pic>
      <p:cxnSp>
        <p:nvCxnSpPr>
          <p:cNvPr id="14" name="Elbow Connector 13"/>
          <p:cNvCxnSpPr>
            <a:stCxn id="8" idx="3"/>
            <a:endCxn id="15" idx="1"/>
          </p:cNvCxnSpPr>
          <p:nvPr/>
        </p:nvCxnSpPr>
        <p:spPr bwMode="auto">
          <a:xfrm>
            <a:off x="2664997" y="2621462"/>
            <a:ext cx="1470209" cy="743604"/>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44" name="Rectangle 43">
            <a:extLst>
              <a:ext uri="{FF2B5EF4-FFF2-40B4-BE49-F238E27FC236}">
                <a16:creationId xmlns:a16="http://schemas.microsoft.com/office/drawing/2014/main" xmlns="" id="{6E4FF8F2-D6C1-4691-9D1D-53AE1C2BEB5F}"/>
              </a:ext>
            </a:extLst>
          </p:cNvPr>
          <p:cNvSpPr/>
          <p:nvPr/>
        </p:nvSpPr>
        <p:spPr bwMode="auto">
          <a:xfrm>
            <a:off x="6796368" y="2962932"/>
            <a:ext cx="2055395" cy="80426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dirty="0">
                <a:solidFill>
                  <a:srgbClr val="FFFFFF"/>
                </a:solidFill>
                <a:latin typeface="Arial" charset="0"/>
              </a:rPr>
              <a:t>Automation Management Tool </a:t>
            </a:r>
            <a:r>
              <a:rPr lang="en-US" sz="1600" b="1" dirty="0" smtClean="0">
                <a:solidFill>
                  <a:srgbClr val="FFFFFF"/>
                </a:solidFill>
                <a:latin typeface="Arial" charset="0"/>
              </a:rPr>
              <a:t>(Azure DevOps)</a:t>
            </a:r>
            <a:endParaRPr lang="en-US" sz="1600" b="1" dirty="0">
              <a:solidFill>
                <a:srgbClr val="FFFFFF"/>
              </a:solidFill>
              <a:latin typeface="Arial" charset="0"/>
            </a:endParaRPr>
          </a:p>
        </p:txBody>
      </p:sp>
      <p:sp>
        <p:nvSpPr>
          <p:cNvPr id="54" name="TextBox 53"/>
          <p:cNvSpPr txBox="1"/>
          <p:nvPr/>
        </p:nvSpPr>
        <p:spPr>
          <a:xfrm>
            <a:off x="866981" y="927371"/>
            <a:ext cx="1615135" cy="338554"/>
          </a:xfrm>
          <a:prstGeom prst="rect">
            <a:avLst/>
          </a:prstGeom>
          <a:noFill/>
        </p:spPr>
        <p:txBody>
          <a:bodyPr wrap="square" rtlCol="0">
            <a:spAutoFit/>
          </a:bodyPr>
          <a:lstStyle/>
          <a:p>
            <a:pPr defTabSz="914400"/>
            <a:r>
              <a:rPr lang="en-US" sz="1600" b="1" dirty="0" smtClean="0">
                <a:solidFill>
                  <a:srgbClr val="344447"/>
                </a:solidFill>
                <a:latin typeface="Arial" panose="020B0604020202020204" pitchFamily="34" charset="0"/>
                <a:cs typeface="Arial" panose="020B0604020202020204" pitchFamily="34" charset="0"/>
              </a:rPr>
              <a:t>Platform Team</a:t>
            </a:r>
            <a:endParaRPr lang="en-US" sz="1600" b="1" dirty="0">
              <a:solidFill>
                <a:srgbClr val="344447"/>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xmlns="" id="{6E4FF8F2-D6C1-4691-9D1D-53AE1C2BEB5F}"/>
              </a:ext>
            </a:extLst>
          </p:cNvPr>
          <p:cNvSpPr/>
          <p:nvPr/>
        </p:nvSpPr>
        <p:spPr bwMode="auto">
          <a:xfrm>
            <a:off x="609603" y="4052374"/>
            <a:ext cx="2055395" cy="716367"/>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Develop from local computer</a:t>
            </a:r>
          </a:p>
        </p:txBody>
      </p:sp>
      <p:sp>
        <p:nvSpPr>
          <p:cNvPr id="64" name="TextBox 63"/>
          <p:cNvSpPr txBox="1"/>
          <p:nvPr/>
        </p:nvSpPr>
        <p:spPr>
          <a:xfrm>
            <a:off x="1049861" y="3621708"/>
            <a:ext cx="1240681" cy="338554"/>
          </a:xfrm>
          <a:prstGeom prst="rect">
            <a:avLst/>
          </a:prstGeom>
          <a:noFill/>
        </p:spPr>
        <p:txBody>
          <a:bodyPr wrap="square" rtlCol="0">
            <a:spAutoFit/>
          </a:bodyPr>
          <a:lstStyle/>
          <a:p>
            <a:pPr defTabSz="914400"/>
            <a:r>
              <a:rPr lang="en-US" sz="1600" b="1">
                <a:solidFill>
                  <a:srgbClr val="344447"/>
                </a:solidFill>
                <a:latin typeface="Arial" panose="020B0604020202020204" pitchFamily="34" charset="0"/>
                <a:cs typeface="Arial" panose="020B0604020202020204" pitchFamily="34" charset="0"/>
              </a:rPr>
              <a:t>Dev Teams</a:t>
            </a:r>
          </a:p>
        </p:txBody>
      </p:sp>
      <p:cxnSp>
        <p:nvCxnSpPr>
          <p:cNvPr id="65" name="Elbow Connector 64"/>
          <p:cNvCxnSpPr>
            <a:stCxn id="63" idx="3"/>
            <a:endCxn id="15" idx="2"/>
          </p:cNvCxnSpPr>
          <p:nvPr/>
        </p:nvCxnSpPr>
        <p:spPr bwMode="auto">
          <a:xfrm flipV="1">
            <a:off x="2664998" y="3671871"/>
            <a:ext cx="2402534" cy="738687"/>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5" name="Rectangle 14">
            <a:extLst>
              <a:ext uri="{FF2B5EF4-FFF2-40B4-BE49-F238E27FC236}">
                <a16:creationId xmlns:a16="http://schemas.microsoft.com/office/drawing/2014/main" xmlns="" id="{6E4FF8F2-D6C1-4691-9D1D-53AE1C2BEB5F}"/>
              </a:ext>
            </a:extLst>
          </p:cNvPr>
          <p:cNvSpPr/>
          <p:nvPr/>
        </p:nvSpPr>
        <p:spPr bwMode="auto">
          <a:xfrm>
            <a:off x="4135206" y="3058261"/>
            <a:ext cx="1864652"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Project Repo</a:t>
            </a:r>
          </a:p>
          <a:p>
            <a:pPr algn="ctr" defTabSz="914400" eaLnBrk="0" fontAlgn="base" hangingPunct="0">
              <a:spcBef>
                <a:spcPct val="0"/>
              </a:spcBef>
              <a:spcAft>
                <a:spcPct val="0"/>
              </a:spcAft>
            </a:pPr>
            <a:r>
              <a:rPr lang="en-US" sz="1600" b="1">
                <a:solidFill>
                  <a:srgbClr val="FFFFFF"/>
                </a:solidFill>
                <a:latin typeface="Arial" charset="0"/>
              </a:rPr>
              <a:t>(Code, </a:t>
            </a:r>
            <a:r>
              <a:rPr lang="en-US" sz="1600" b="1" err="1">
                <a:solidFill>
                  <a:srgbClr val="FFFFFF"/>
                </a:solidFill>
                <a:latin typeface="Arial" charset="0"/>
              </a:rPr>
              <a:t>Config</a:t>
            </a:r>
            <a:r>
              <a:rPr lang="en-US" sz="1600" b="1">
                <a:solidFill>
                  <a:srgbClr val="FFFFFF"/>
                </a:solidFill>
                <a:latin typeface="Arial" charset="0"/>
              </a:rPr>
              <a:t>)</a:t>
            </a:r>
          </a:p>
        </p:txBody>
      </p:sp>
      <p:cxnSp>
        <p:nvCxnSpPr>
          <p:cNvPr id="6" name="Straight Arrow Connector 5"/>
          <p:cNvCxnSpPr>
            <a:stCxn id="15" idx="3"/>
            <a:endCxn id="44" idx="1"/>
          </p:cNvCxnSpPr>
          <p:nvPr/>
        </p:nvCxnSpPr>
        <p:spPr bwMode="auto">
          <a:xfrm>
            <a:off x="5999858" y="3365066"/>
            <a:ext cx="79651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p:cNvCxnSpPr>
            <a:stCxn id="44" idx="3"/>
            <a:endCxn id="42" idx="1"/>
          </p:cNvCxnSpPr>
          <p:nvPr/>
        </p:nvCxnSpPr>
        <p:spPr bwMode="auto">
          <a:xfrm>
            <a:off x="8851763" y="3365066"/>
            <a:ext cx="53592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8" name="Rectangle 37">
            <a:extLst>
              <a:ext uri="{FF2B5EF4-FFF2-40B4-BE49-F238E27FC236}">
                <a16:creationId xmlns:a16="http://schemas.microsoft.com/office/drawing/2014/main" xmlns="" id="{6E4FF8F2-D6C1-4691-9D1D-53AE1C2BEB5F}"/>
              </a:ext>
            </a:extLst>
          </p:cNvPr>
          <p:cNvSpPr/>
          <p:nvPr/>
        </p:nvSpPr>
        <p:spPr bwMode="auto">
          <a:xfrm>
            <a:off x="609602" y="1320544"/>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Contributor Access from Portal</a:t>
            </a:r>
          </a:p>
        </p:txBody>
      </p:sp>
      <p:sp>
        <p:nvSpPr>
          <p:cNvPr id="43" name="Rectangle 42">
            <a:extLst>
              <a:ext uri="{FF2B5EF4-FFF2-40B4-BE49-F238E27FC236}">
                <a16:creationId xmlns:a16="http://schemas.microsoft.com/office/drawing/2014/main" xmlns="" id="{6E4FF8F2-D6C1-4691-9D1D-53AE1C2BEB5F}"/>
              </a:ext>
            </a:extLst>
          </p:cNvPr>
          <p:cNvSpPr/>
          <p:nvPr/>
        </p:nvSpPr>
        <p:spPr bwMode="auto">
          <a:xfrm>
            <a:off x="609601" y="5097866"/>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Read Access* from Portal</a:t>
            </a:r>
          </a:p>
        </p:txBody>
      </p:sp>
      <p:cxnSp>
        <p:nvCxnSpPr>
          <p:cNvPr id="51" name="Elbow Connector 50"/>
          <p:cNvCxnSpPr>
            <a:stCxn id="38" idx="3"/>
            <a:endCxn id="42" idx="0"/>
          </p:cNvCxnSpPr>
          <p:nvPr/>
        </p:nvCxnSpPr>
        <p:spPr bwMode="auto">
          <a:xfrm>
            <a:off x="2664997" y="1627349"/>
            <a:ext cx="7922984" cy="53742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55" name="Elbow Connector 54"/>
          <p:cNvCxnSpPr>
            <a:stCxn id="43" idx="3"/>
            <a:endCxn id="42" idx="2"/>
          </p:cNvCxnSpPr>
          <p:nvPr/>
        </p:nvCxnSpPr>
        <p:spPr bwMode="auto">
          <a:xfrm flipV="1">
            <a:off x="2664996" y="4565356"/>
            <a:ext cx="7922985" cy="839315"/>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58" name="TextBox 57"/>
          <p:cNvSpPr txBox="1"/>
          <p:nvPr/>
        </p:nvSpPr>
        <p:spPr>
          <a:xfrm>
            <a:off x="9610344" y="5773113"/>
            <a:ext cx="2331720" cy="461665"/>
          </a:xfrm>
          <a:prstGeom prst="rect">
            <a:avLst/>
          </a:prstGeom>
          <a:noFill/>
        </p:spPr>
        <p:txBody>
          <a:bodyPr wrap="square" rtlCol="0">
            <a:spAutoFit/>
          </a:bodyPr>
          <a:lstStyle/>
          <a:p>
            <a:pPr defTabSz="914400"/>
            <a:r>
              <a:rPr lang="en-US" sz="1200" dirty="0">
                <a:solidFill>
                  <a:srgbClr val="344447"/>
                </a:solidFill>
                <a:latin typeface="Arial" panose="020B0604020202020204" pitchFamily="34" charset="0"/>
                <a:cs typeface="Arial" panose="020B0604020202020204" pitchFamily="34" charset="0"/>
              </a:rPr>
              <a:t>* </a:t>
            </a:r>
            <a:r>
              <a:rPr lang="en-US" sz="1200" dirty="0" smtClean="0">
                <a:solidFill>
                  <a:srgbClr val="344447"/>
                </a:solidFill>
                <a:latin typeface="Arial" panose="020B0604020202020204" pitchFamily="34" charset="0"/>
                <a:cs typeface="Arial" panose="020B0604020202020204" pitchFamily="34" charset="0"/>
              </a:rPr>
              <a:t>Restricted contributor access in </a:t>
            </a:r>
            <a:r>
              <a:rPr lang="en-US" sz="1200" dirty="0">
                <a:solidFill>
                  <a:srgbClr val="344447"/>
                </a:solidFill>
                <a:latin typeface="Arial" panose="020B0604020202020204" pitchFamily="34" charset="0"/>
                <a:cs typeface="Arial" panose="020B0604020202020204" pitchFamily="34" charset="0"/>
              </a:rPr>
              <a:t>Dev </a:t>
            </a:r>
            <a:r>
              <a:rPr lang="en-US" sz="1200" dirty="0" smtClean="0">
                <a:solidFill>
                  <a:srgbClr val="344447"/>
                </a:solidFill>
                <a:latin typeface="Arial" panose="020B0604020202020204" pitchFamily="34" charset="0"/>
                <a:cs typeface="Arial" panose="020B0604020202020204" pitchFamily="34" charset="0"/>
              </a:rPr>
              <a:t>environment</a:t>
            </a:r>
            <a:endParaRPr lang="en-US" sz="1200" dirty="0">
              <a:solidFill>
                <a:srgbClr val="344447"/>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xmlns="" id="{6E4FF8F2-D6C1-4691-9D1D-53AE1C2BEB5F}"/>
              </a:ext>
            </a:extLst>
          </p:cNvPr>
          <p:cNvSpPr/>
          <p:nvPr/>
        </p:nvSpPr>
        <p:spPr bwMode="auto">
          <a:xfrm>
            <a:off x="4135206" y="1857971"/>
            <a:ext cx="1864652"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FFFFFF"/>
                </a:solidFill>
                <a:latin typeface="Arial" charset="0"/>
              </a:rPr>
              <a:t>Resource Library</a:t>
            </a:r>
          </a:p>
          <a:p>
            <a:pPr algn="ctr" defTabSz="914400" eaLnBrk="0" fontAlgn="base" hangingPunct="0">
              <a:spcBef>
                <a:spcPct val="0"/>
              </a:spcBef>
              <a:spcAft>
                <a:spcPct val="0"/>
              </a:spcAft>
            </a:pPr>
            <a:r>
              <a:rPr lang="en-US" sz="1600" b="1">
                <a:solidFill>
                  <a:srgbClr val="FFFFFF"/>
                </a:solidFill>
                <a:latin typeface="Arial" charset="0"/>
              </a:rPr>
              <a:t>(Infrastructure)</a:t>
            </a:r>
          </a:p>
        </p:txBody>
      </p:sp>
      <p:cxnSp>
        <p:nvCxnSpPr>
          <p:cNvPr id="67" name="Elbow Connector 66"/>
          <p:cNvCxnSpPr>
            <a:stCxn id="66" idx="3"/>
            <a:endCxn id="44" idx="0"/>
          </p:cNvCxnSpPr>
          <p:nvPr/>
        </p:nvCxnSpPr>
        <p:spPr bwMode="auto">
          <a:xfrm>
            <a:off x="5999858" y="2164776"/>
            <a:ext cx="1824208" cy="79815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68" name="Elbow Connector 67"/>
          <p:cNvCxnSpPr>
            <a:stCxn id="8" idx="3"/>
            <a:endCxn id="66" idx="1"/>
          </p:cNvCxnSpPr>
          <p:nvPr/>
        </p:nvCxnSpPr>
        <p:spPr bwMode="auto">
          <a:xfrm flipV="1">
            <a:off x="2664997" y="2164776"/>
            <a:ext cx="1470209" cy="456686"/>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03" name="TextBox 102"/>
          <p:cNvSpPr txBox="1"/>
          <p:nvPr/>
        </p:nvSpPr>
        <p:spPr>
          <a:xfrm>
            <a:off x="6774846" y="3761088"/>
            <a:ext cx="2131410" cy="276999"/>
          </a:xfrm>
          <a:prstGeom prst="rect">
            <a:avLst/>
          </a:prstGeom>
          <a:noFill/>
        </p:spPr>
        <p:txBody>
          <a:bodyPr wrap="square" rtlCol="0">
            <a:spAutoFit/>
          </a:bodyPr>
          <a:lstStyle/>
          <a:p>
            <a:pPr defTabSz="914400"/>
            <a:r>
              <a:rPr lang="en-US" sz="1200" dirty="0">
                <a:solidFill>
                  <a:srgbClr val="344447"/>
                </a:solidFill>
                <a:latin typeface="Arial" panose="020B0604020202020204" pitchFamily="34" charset="0"/>
                <a:cs typeface="Arial" panose="020B0604020202020204" pitchFamily="34" charset="0"/>
              </a:rPr>
              <a:t>Access by Dev and </a:t>
            </a:r>
            <a:r>
              <a:rPr lang="en-US" sz="1200" dirty="0" smtClean="0">
                <a:solidFill>
                  <a:srgbClr val="344447"/>
                </a:solidFill>
                <a:latin typeface="Arial" panose="020B0604020202020204" pitchFamily="34" charset="0"/>
                <a:cs typeface="Arial" panose="020B0604020202020204" pitchFamily="34" charset="0"/>
              </a:rPr>
              <a:t>Platform</a:t>
            </a:r>
            <a:endParaRPr lang="en-US" sz="1200" dirty="0">
              <a:solidFill>
                <a:srgbClr val="344447"/>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0"/>
          </p:nvPr>
        </p:nvSpPr>
        <p:spPr/>
        <p:txBody>
          <a:bodyPr/>
          <a:lstStyle/>
          <a:p>
            <a:r>
              <a:rPr lang="en-US" smtClean="0">
                <a:solidFill>
                  <a:srgbClr val="344447"/>
                </a:solidFill>
              </a:rPr>
              <a:t>DOW RESTRICTED - For internal use only</a:t>
            </a:r>
            <a:endParaRPr lang="en-US">
              <a:solidFill>
                <a:srgbClr val="344447"/>
              </a:solidFill>
            </a:endParaRPr>
          </a:p>
        </p:txBody>
      </p:sp>
    </p:spTree>
    <p:extLst>
      <p:ext uri="{BB962C8B-B14F-4D97-AF65-F5344CB8AC3E}">
        <p14:creationId xmlns:p14="http://schemas.microsoft.com/office/powerpoint/2010/main" val="15838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6D8FC56-EE90-4ABB-96D7-CAECADBFB33A}"/>
              </a:ext>
            </a:extLst>
          </p:cNvPr>
          <p:cNvSpPr/>
          <p:nvPr/>
        </p:nvSpPr>
        <p:spPr bwMode="auto">
          <a:xfrm>
            <a:off x="1100959" y="4977836"/>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Lead Developer </a:t>
            </a:r>
          </a:p>
        </p:txBody>
      </p:sp>
      <p:sp>
        <p:nvSpPr>
          <p:cNvPr id="4" name="Rectangle 3">
            <a:extLst>
              <a:ext uri="{FF2B5EF4-FFF2-40B4-BE49-F238E27FC236}">
                <a16:creationId xmlns:a16="http://schemas.microsoft.com/office/drawing/2014/main" xmlns="" id="{55A7BEE3-A7B0-4A5C-ACA5-37DF1ABCD0D0}"/>
              </a:ext>
            </a:extLst>
          </p:cNvPr>
          <p:cNvSpPr/>
          <p:nvPr/>
        </p:nvSpPr>
        <p:spPr bwMode="auto">
          <a:xfrm>
            <a:off x="3736698" y="4973302"/>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Developer</a:t>
            </a:r>
          </a:p>
        </p:txBody>
      </p:sp>
      <p:sp>
        <p:nvSpPr>
          <p:cNvPr id="5" name="Rectangle 4">
            <a:extLst>
              <a:ext uri="{FF2B5EF4-FFF2-40B4-BE49-F238E27FC236}">
                <a16:creationId xmlns:a16="http://schemas.microsoft.com/office/drawing/2014/main" xmlns="" id="{B3C78B8D-7B0B-454C-B34D-01913F7858CB}"/>
              </a:ext>
            </a:extLst>
          </p:cNvPr>
          <p:cNvSpPr/>
          <p:nvPr/>
        </p:nvSpPr>
        <p:spPr bwMode="auto">
          <a:xfrm>
            <a:off x="6550790" y="4973302"/>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ea typeface="ＭＳ Ｐゴシック" charset="-128"/>
                <a:cs typeface="ＭＳ Ｐゴシック" charset="-128"/>
              </a:rPr>
              <a:t>Platform </a:t>
            </a:r>
            <a:r>
              <a:rPr kumimoji="0" lang="en-US" sz="1600" b="1" i="0" u="none" strike="noStrike" cap="none" normalizeH="0" dirty="0" smtClean="0">
                <a:ln>
                  <a:noFill/>
                </a:ln>
                <a:solidFill>
                  <a:schemeClr val="bg1"/>
                </a:solidFill>
                <a:effectLst/>
                <a:latin typeface="Arial" charset="0"/>
                <a:ea typeface="ＭＳ Ｐゴシック" charset="-128"/>
                <a:cs typeface="ＭＳ Ｐゴシック" charset="-128"/>
              </a:rPr>
              <a:t>Team</a:t>
            </a:r>
            <a:endParaRPr kumimoji="0" lang="en-US" sz="1600" b="1" i="0" u="none" strike="noStrike" cap="none" normalizeH="0" baseline="0" dirty="0">
              <a:ln>
                <a:noFill/>
              </a:ln>
              <a:solidFill>
                <a:schemeClr val="bg1"/>
              </a:solidFill>
              <a:effectLst/>
              <a:latin typeface="Arial" charset="0"/>
              <a:ea typeface="ＭＳ Ｐゴシック" charset="-128"/>
              <a:cs typeface="ＭＳ Ｐゴシック" charset="-128"/>
            </a:endParaRPr>
          </a:p>
        </p:txBody>
      </p:sp>
      <p:sp>
        <p:nvSpPr>
          <p:cNvPr id="6" name="Rectangle 5">
            <a:extLst>
              <a:ext uri="{FF2B5EF4-FFF2-40B4-BE49-F238E27FC236}">
                <a16:creationId xmlns:a16="http://schemas.microsoft.com/office/drawing/2014/main" xmlns="" id="{D78D3C6A-1DF2-45C8-BDAA-334AA798A877}"/>
              </a:ext>
            </a:extLst>
          </p:cNvPr>
          <p:cNvSpPr/>
          <p:nvPr/>
        </p:nvSpPr>
        <p:spPr bwMode="auto">
          <a:xfrm>
            <a:off x="9364882" y="4959803"/>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b="1" dirty="0" smtClean="0">
                <a:solidFill>
                  <a:schemeClr val="bg1"/>
                </a:solidFill>
                <a:latin typeface="Arial" charset="0"/>
                <a:ea typeface="ＭＳ Ｐゴシック" charset="-128"/>
                <a:cs typeface="ＭＳ Ｐゴシック" charset="-128"/>
              </a:rPr>
              <a:t>Security Solutions Specialist</a:t>
            </a:r>
            <a:endParaRPr kumimoji="0" lang="en-US" sz="1600" b="1" i="0" u="none" strike="noStrike" cap="none" normalizeH="0" baseline="0" dirty="0">
              <a:ln>
                <a:noFill/>
              </a:ln>
              <a:solidFill>
                <a:schemeClr val="bg1"/>
              </a:solidFill>
              <a:effectLst/>
              <a:latin typeface="Arial" charset="0"/>
              <a:ea typeface="ＭＳ Ｐゴシック" charset="-128"/>
              <a:cs typeface="ＭＳ Ｐゴシック" charset="-128"/>
            </a:endParaRPr>
          </a:p>
        </p:txBody>
      </p:sp>
      <p:sp>
        <p:nvSpPr>
          <p:cNvPr id="7" name="Rectangle 6">
            <a:extLst>
              <a:ext uri="{FF2B5EF4-FFF2-40B4-BE49-F238E27FC236}">
                <a16:creationId xmlns:a16="http://schemas.microsoft.com/office/drawing/2014/main" xmlns="" id="{A568ED2D-888E-4117-A639-03B9E13030F9}"/>
              </a:ext>
            </a:extLst>
          </p:cNvPr>
          <p:cNvSpPr/>
          <p:nvPr/>
        </p:nvSpPr>
        <p:spPr bwMode="auto">
          <a:xfrm>
            <a:off x="5665289" y="635631"/>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Azure Subscription </a:t>
            </a:r>
          </a:p>
        </p:txBody>
      </p:sp>
      <p:sp>
        <p:nvSpPr>
          <p:cNvPr id="8" name="Rectangle 7">
            <a:extLst>
              <a:ext uri="{FF2B5EF4-FFF2-40B4-BE49-F238E27FC236}">
                <a16:creationId xmlns:a16="http://schemas.microsoft.com/office/drawing/2014/main" xmlns="" id="{6E4FF8F2-D6C1-4691-9D1D-53AE1C2BEB5F}"/>
              </a:ext>
            </a:extLst>
          </p:cNvPr>
          <p:cNvSpPr/>
          <p:nvPr/>
        </p:nvSpPr>
        <p:spPr bwMode="auto">
          <a:xfrm>
            <a:off x="3095839" y="1927647"/>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MarketSell</a:t>
            </a:r>
          </a:p>
        </p:txBody>
      </p:sp>
      <p:sp>
        <p:nvSpPr>
          <p:cNvPr id="9" name="Rectangle 8">
            <a:extLst>
              <a:ext uri="{FF2B5EF4-FFF2-40B4-BE49-F238E27FC236}">
                <a16:creationId xmlns:a16="http://schemas.microsoft.com/office/drawing/2014/main" xmlns="" id="{3756AF08-624D-4EAE-93AE-9DAFF05E0EF2}"/>
              </a:ext>
            </a:extLst>
          </p:cNvPr>
          <p:cNvSpPr/>
          <p:nvPr/>
        </p:nvSpPr>
        <p:spPr bwMode="auto">
          <a:xfrm>
            <a:off x="8337185" y="1932246"/>
            <a:ext cx="205539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Sandbox</a:t>
            </a:r>
          </a:p>
        </p:txBody>
      </p:sp>
      <p:sp>
        <p:nvSpPr>
          <p:cNvPr id="15" name="Rectangle 14">
            <a:extLst>
              <a:ext uri="{FF2B5EF4-FFF2-40B4-BE49-F238E27FC236}">
                <a16:creationId xmlns:a16="http://schemas.microsoft.com/office/drawing/2014/main" xmlns="" id="{BF859A3C-9914-4C20-9D24-F8D7EC85B27A}"/>
              </a:ext>
            </a:extLst>
          </p:cNvPr>
          <p:cNvSpPr/>
          <p:nvPr/>
        </p:nvSpPr>
        <p:spPr bwMode="auto">
          <a:xfrm>
            <a:off x="2165868" y="3288291"/>
            <a:ext cx="109133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Dev</a:t>
            </a:r>
          </a:p>
        </p:txBody>
      </p:sp>
      <p:sp>
        <p:nvSpPr>
          <p:cNvPr id="17" name="Rectangle 16">
            <a:extLst>
              <a:ext uri="{FF2B5EF4-FFF2-40B4-BE49-F238E27FC236}">
                <a16:creationId xmlns:a16="http://schemas.microsoft.com/office/drawing/2014/main" xmlns="" id="{E27BD32C-A80C-4ACB-9DDC-75C8F0A91655}"/>
              </a:ext>
            </a:extLst>
          </p:cNvPr>
          <p:cNvSpPr/>
          <p:nvPr/>
        </p:nvSpPr>
        <p:spPr bwMode="auto">
          <a:xfrm>
            <a:off x="3842032" y="3288291"/>
            <a:ext cx="109133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Staging</a:t>
            </a:r>
          </a:p>
        </p:txBody>
      </p:sp>
      <p:sp>
        <p:nvSpPr>
          <p:cNvPr id="18" name="Rectangle 17">
            <a:extLst>
              <a:ext uri="{FF2B5EF4-FFF2-40B4-BE49-F238E27FC236}">
                <a16:creationId xmlns:a16="http://schemas.microsoft.com/office/drawing/2014/main" xmlns="" id="{AFFAD5B8-5F2B-49D2-8EA4-378DF91B5AFF}"/>
              </a:ext>
            </a:extLst>
          </p:cNvPr>
          <p:cNvSpPr/>
          <p:nvPr/>
        </p:nvSpPr>
        <p:spPr bwMode="auto">
          <a:xfrm>
            <a:off x="5415398" y="3292354"/>
            <a:ext cx="1091335" cy="61361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Arial" charset="0"/>
                <a:ea typeface="ＭＳ Ｐゴシック" charset="-128"/>
                <a:cs typeface="ＭＳ Ｐゴシック" charset="-128"/>
              </a:rPr>
              <a:t>Prod</a:t>
            </a:r>
          </a:p>
        </p:txBody>
      </p:sp>
      <p:sp>
        <p:nvSpPr>
          <p:cNvPr id="19" name="Left Brace 18">
            <a:extLst>
              <a:ext uri="{FF2B5EF4-FFF2-40B4-BE49-F238E27FC236}">
                <a16:creationId xmlns:a16="http://schemas.microsoft.com/office/drawing/2014/main" xmlns="" id="{02504BD8-7230-4901-8625-DDFAD9E7A935}"/>
              </a:ext>
            </a:extLst>
          </p:cNvPr>
          <p:cNvSpPr/>
          <p:nvPr/>
        </p:nvSpPr>
        <p:spPr bwMode="auto">
          <a:xfrm>
            <a:off x="1778232" y="2913529"/>
            <a:ext cx="421342" cy="1299883"/>
          </a:xfrm>
          <a:prstGeom prst="leftBrac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0" name="Left Brace 19">
            <a:extLst>
              <a:ext uri="{FF2B5EF4-FFF2-40B4-BE49-F238E27FC236}">
                <a16:creationId xmlns:a16="http://schemas.microsoft.com/office/drawing/2014/main" xmlns="" id="{4C888FE7-4A36-4DA2-91D3-CB1FFE994792}"/>
              </a:ext>
            </a:extLst>
          </p:cNvPr>
          <p:cNvSpPr/>
          <p:nvPr/>
        </p:nvSpPr>
        <p:spPr bwMode="auto">
          <a:xfrm rot="10800000">
            <a:off x="6545895" y="2913529"/>
            <a:ext cx="421342" cy="1299883"/>
          </a:xfrm>
          <a:prstGeom prst="leftBrac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22" name="Connector: Elbow 21">
            <a:extLst>
              <a:ext uri="{FF2B5EF4-FFF2-40B4-BE49-F238E27FC236}">
                <a16:creationId xmlns:a16="http://schemas.microsoft.com/office/drawing/2014/main" xmlns="" id="{04D7FA72-6B5D-4FD9-B4CB-8EDECCF22500}"/>
              </a:ext>
            </a:extLst>
          </p:cNvPr>
          <p:cNvCxnSpPr>
            <a:stCxn id="7" idx="2"/>
            <a:endCxn id="8" idx="0"/>
          </p:cNvCxnSpPr>
          <p:nvPr/>
        </p:nvCxnSpPr>
        <p:spPr bwMode="auto">
          <a:xfrm rot="5400000">
            <a:off x="5069059" y="303719"/>
            <a:ext cx="678406" cy="25694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Connector: Elbow 23">
            <a:extLst>
              <a:ext uri="{FF2B5EF4-FFF2-40B4-BE49-F238E27FC236}">
                <a16:creationId xmlns:a16="http://schemas.microsoft.com/office/drawing/2014/main" xmlns="" id="{7CAEDB37-CBE8-476C-811B-C2DBDEC2861E}"/>
              </a:ext>
            </a:extLst>
          </p:cNvPr>
          <p:cNvCxnSpPr>
            <a:stCxn id="7" idx="2"/>
            <a:endCxn id="9" idx="0"/>
          </p:cNvCxnSpPr>
          <p:nvPr/>
        </p:nvCxnSpPr>
        <p:spPr bwMode="auto">
          <a:xfrm rot="16200000" flipH="1">
            <a:off x="7687433" y="254795"/>
            <a:ext cx="683005" cy="2671896"/>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Connector: Elbow 25">
            <a:extLst>
              <a:ext uri="{FF2B5EF4-FFF2-40B4-BE49-F238E27FC236}">
                <a16:creationId xmlns:a16="http://schemas.microsoft.com/office/drawing/2014/main" xmlns="" id="{E29BD4AF-C4D1-426E-B70C-D47A536C06A1}"/>
              </a:ext>
            </a:extLst>
          </p:cNvPr>
          <p:cNvCxnSpPr>
            <a:stCxn id="8" idx="2"/>
            <a:endCxn id="15" idx="0"/>
          </p:cNvCxnSpPr>
          <p:nvPr/>
        </p:nvCxnSpPr>
        <p:spPr bwMode="auto">
          <a:xfrm rot="5400000">
            <a:off x="3044020" y="2208774"/>
            <a:ext cx="747034" cy="141200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Connector: Elbow 27">
            <a:extLst>
              <a:ext uri="{FF2B5EF4-FFF2-40B4-BE49-F238E27FC236}">
                <a16:creationId xmlns:a16="http://schemas.microsoft.com/office/drawing/2014/main" xmlns="" id="{2C9D13B4-DB01-4159-8613-5000BED069DF}"/>
              </a:ext>
            </a:extLst>
          </p:cNvPr>
          <p:cNvCxnSpPr>
            <a:stCxn id="8" idx="2"/>
            <a:endCxn id="17" idx="0"/>
          </p:cNvCxnSpPr>
          <p:nvPr/>
        </p:nvCxnSpPr>
        <p:spPr bwMode="auto">
          <a:xfrm rot="16200000" flipH="1">
            <a:off x="3882101" y="2782692"/>
            <a:ext cx="747034" cy="264163"/>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Connector: Elbow 29">
            <a:extLst>
              <a:ext uri="{FF2B5EF4-FFF2-40B4-BE49-F238E27FC236}">
                <a16:creationId xmlns:a16="http://schemas.microsoft.com/office/drawing/2014/main" xmlns="" id="{43529D56-FADF-4861-9375-07138ED1B827}"/>
              </a:ext>
            </a:extLst>
          </p:cNvPr>
          <p:cNvCxnSpPr>
            <a:stCxn id="8" idx="2"/>
            <a:endCxn id="18" idx="0"/>
          </p:cNvCxnSpPr>
          <p:nvPr/>
        </p:nvCxnSpPr>
        <p:spPr bwMode="auto">
          <a:xfrm rot="16200000" flipH="1">
            <a:off x="4666753" y="1998040"/>
            <a:ext cx="751097" cy="183752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31" name="Rectangle 30">
            <a:extLst>
              <a:ext uri="{FF2B5EF4-FFF2-40B4-BE49-F238E27FC236}">
                <a16:creationId xmlns:a16="http://schemas.microsoft.com/office/drawing/2014/main" xmlns="" id="{D1BD27AD-AC93-4097-BB58-87D0FBBEA719}"/>
              </a:ext>
            </a:extLst>
          </p:cNvPr>
          <p:cNvSpPr/>
          <p:nvPr/>
        </p:nvSpPr>
        <p:spPr bwMode="auto">
          <a:xfrm>
            <a:off x="7990056" y="2922492"/>
            <a:ext cx="2749651" cy="7904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a:solidFill>
                  <a:schemeClr val="bg1"/>
                </a:solidFill>
                <a:latin typeface="Arial" charset="0"/>
                <a:ea typeface="ＭＳ Ｐゴシック" charset="-128"/>
                <a:cs typeface="ＭＳ Ｐゴシック" charset="-128"/>
              </a:rPr>
              <a:t>Open to any Developer for experimenting purposes  </a:t>
            </a:r>
            <a:endParaRPr kumimoji="0" lang="en-US" sz="1600" b="1" i="0" u="none" strike="noStrike" cap="none" normalizeH="0" baseline="0">
              <a:ln>
                <a:noFill/>
              </a:ln>
              <a:solidFill>
                <a:schemeClr val="bg1"/>
              </a:solidFill>
              <a:effectLst/>
              <a:latin typeface="Arial" charset="0"/>
              <a:ea typeface="ＭＳ Ｐゴシック" charset="-128"/>
              <a:cs typeface="ＭＳ Ｐゴシック" charset="-128"/>
            </a:endParaRPr>
          </a:p>
        </p:txBody>
      </p:sp>
      <p:cxnSp>
        <p:nvCxnSpPr>
          <p:cNvPr id="35" name="Straight Connector 34">
            <a:extLst>
              <a:ext uri="{FF2B5EF4-FFF2-40B4-BE49-F238E27FC236}">
                <a16:creationId xmlns:a16="http://schemas.microsoft.com/office/drawing/2014/main" xmlns="" id="{89E819E3-25F5-4D97-8C21-986852FE075D}"/>
              </a:ext>
            </a:extLst>
          </p:cNvPr>
          <p:cNvCxnSpPr>
            <a:stCxn id="9" idx="2"/>
          </p:cNvCxnSpPr>
          <p:nvPr/>
        </p:nvCxnSpPr>
        <p:spPr bwMode="auto">
          <a:xfrm flipH="1">
            <a:off x="9364882" y="2545856"/>
            <a:ext cx="1" cy="36767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Connector: Elbow 38">
            <a:extLst>
              <a:ext uri="{FF2B5EF4-FFF2-40B4-BE49-F238E27FC236}">
                <a16:creationId xmlns:a16="http://schemas.microsoft.com/office/drawing/2014/main" xmlns="" id="{9F043366-BCE7-48AD-BBBB-233C98861AB4}"/>
              </a:ext>
            </a:extLst>
          </p:cNvPr>
          <p:cNvCxnSpPr>
            <a:stCxn id="3" idx="0"/>
            <a:endCxn id="15" idx="2"/>
          </p:cNvCxnSpPr>
          <p:nvPr/>
        </p:nvCxnSpPr>
        <p:spPr bwMode="auto">
          <a:xfrm rot="5400000" flipH="1" flipV="1">
            <a:off x="1882129" y="4148430"/>
            <a:ext cx="1075935" cy="582879"/>
          </a:xfrm>
          <a:prstGeom prst="bentConnector3">
            <a:avLst>
              <a:gd name="adj1" fmla="val 39802"/>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nector: Elbow 40">
            <a:extLst>
              <a:ext uri="{FF2B5EF4-FFF2-40B4-BE49-F238E27FC236}">
                <a16:creationId xmlns:a16="http://schemas.microsoft.com/office/drawing/2014/main" xmlns="" id="{63CECD37-42F4-4C3B-9645-1F9E54CCDE63}"/>
              </a:ext>
            </a:extLst>
          </p:cNvPr>
          <p:cNvCxnSpPr>
            <a:stCxn id="4" idx="0"/>
            <a:endCxn id="15" idx="2"/>
          </p:cNvCxnSpPr>
          <p:nvPr/>
        </p:nvCxnSpPr>
        <p:spPr bwMode="auto">
          <a:xfrm rot="16200000" flipV="1">
            <a:off x="3202266" y="3411172"/>
            <a:ext cx="1071401" cy="2052860"/>
          </a:xfrm>
          <a:prstGeom prst="bentConnector3">
            <a:avLst>
              <a:gd name="adj1" fmla="val 39758"/>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Connector: Elbow 42">
            <a:extLst>
              <a:ext uri="{FF2B5EF4-FFF2-40B4-BE49-F238E27FC236}">
                <a16:creationId xmlns:a16="http://schemas.microsoft.com/office/drawing/2014/main" xmlns="" id="{5240F4BC-7BB4-4664-9566-24ABBF6FF63D}"/>
              </a:ext>
            </a:extLst>
          </p:cNvPr>
          <p:cNvCxnSpPr>
            <a:stCxn id="5" idx="0"/>
            <a:endCxn id="18" idx="2"/>
          </p:cNvCxnSpPr>
          <p:nvPr/>
        </p:nvCxnSpPr>
        <p:spPr bwMode="auto">
          <a:xfrm rot="16200000" flipV="1">
            <a:off x="6236108" y="3630922"/>
            <a:ext cx="1067338" cy="1617422"/>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Connector: Elbow 44">
            <a:extLst>
              <a:ext uri="{FF2B5EF4-FFF2-40B4-BE49-F238E27FC236}">
                <a16:creationId xmlns:a16="http://schemas.microsoft.com/office/drawing/2014/main" xmlns="" id="{4FAF8553-344E-4ABF-AC12-0B2C1FF6F067}"/>
              </a:ext>
            </a:extLst>
          </p:cNvPr>
          <p:cNvCxnSpPr>
            <a:cxnSpLocks/>
            <a:stCxn id="6" idx="0"/>
            <a:endCxn id="18" idx="2"/>
          </p:cNvCxnSpPr>
          <p:nvPr/>
        </p:nvCxnSpPr>
        <p:spPr bwMode="auto">
          <a:xfrm rot="16200000" flipV="1">
            <a:off x="7649904" y="2217127"/>
            <a:ext cx="1053839" cy="44315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xmlns="" id="{68DCCDED-28DB-40FE-A893-2B54816F67D0}"/>
              </a:ext>
            </a:extLst>
          </p:cNvPr>
          <p:cNvCxnSpPr/>
          <p:nvPr/>
        </p:nvCxnSpPr>
        <p:spPr bwMode="auto">
          <a:xfrm>
            <a:off x="2973079" y="4143229"/>
            <a:ext cx="2717602"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
        <p:nvSpPr>
          <p:cNvPr id="49" name="TextBox 48">
            <a:extLst>
              <a:ext uri="{FF2B5EF4-FFF2-40B4-BE49-F238E27FC236}">
                <a16:creationId xmlns:a16="http://schemas.microsoft.com/office/drawing/2014/main" xmlns="" id="{B48E4C8B-7983-4AE9-B14E-C639ED63B443}"/>
              </a:ext>
            </a:extLst>
          </p:cNvPr>
          <p:cNvSpPr txBox="1"/>
          <p:nvPr/>
        </p:nvSpPr>
        <p:spPr>
          <a:xfrm>
            <a:off x="3764625" y="4081909"/>
            <a:ext cx="1407126" cy="338554"/>
          </a:xfrm>
          <a:prstGeom prst="rect">
            <a:avLst/>
          </a:prstGeom>
          <a:noFill/>
        </p:spPr>
        <p:txBody>
          <a:bodyPr wrap="square" rtlCol="0">
            <a:spAutoFit/>
          </a:bodyPr>
          <a:lstStyle/>
          <a:p>
            <a:r>
              <a:rPr lang="en-US" sz="1600"/>
              <a:t>Automation</a:t>
            </a:r>
            <a:endParaRPr lang="en-US"/>
          </a:p>
        </p:txBody>
      </p:sp>
      <p:sp>
        <p:nvSpPr>
          <p:cNvPr id="50" name="TextBox 49">
            <a:extLst>
              <a:ext uri="{FF2B5EF4-FFF2-40B4-BE49-F238E27FC236}">
                <a16:creationId xmlns:a16="http://schemas.microsoft.com/office/drawing/2014/main" xmlns="" id="{A0CC1325-6A78-4027-AA62-9B3571E22B74}"/>
              </a:ext>
            </a:extLst>
          </p:cNvPr>
          <p:cNvSpPr txBox="1"/>
          <p:nvPr/>
        </p:nvSpPr>
        <p:spPr>
          <a:xfrm>
            <a:off x="10392579" y="4473607"/>
            <a:ext cx="814709" cy="338554"/>
          </a:xfrm>
          <a:prstGeom prst="rect">
            <a:avLst/>
          </a:prstGeom>
          <a:noFill/>
        </p:spPr>
        <p:txBody>
          <a:bodyPr wrap="square" rtlCol="0">
            <a:spAutoFit/>
          </a:bodyPr>
          <a:lstStyle/>
          <a:p>
            <a:r>
              <a:rPr lang="en-US" sz="1600"/>
              <a:t>Owner</a:t>
            </a:r>
          </a:p>
        </p:txBody>
      </p:sp>
      <p:sp>
        <p:nvSpPr>
          <p:cNvPr id="51" name="TextBox 50">
            <a:extLst>
              <a:ext uri="{FF2B5EF4-FFF2-40B4-BE49-F238E27FC236}">
                <a16:creationId xmlns:a16="http://schemas.microsoft.com/office/drawing/2014/main" xmlns="" id="{E5F0735A-8C6D-451E-B344-3981E1FB8178}"/>
              </a:ext>
            </a:extLst>
          </p:cNvPr>
          <p:cNvSpPr txBox="1"/>
          <p:nvPr/>
        </p:nvSpPr>
        <p:spPr>
          <a:xfrm>
            <a:off x="3573777" y="2923021"/>
            <a:ext cx="2052861" cy="369332"/>
          </a:xfrm>
          <a:prstGeom prst="rect">
            <a:avLst/>
          </a:prstGeom>
          <a:noFill/>
        </p:spPr>
        <p:txBody>
          <a:bodyPr wrap="square" rtlCol="0">
            <a:spAutoFit/>
          </a:bodyPr>
          <a:lstStyle/>
          <a:p>
            <a:r>
              <a:rPr lang="en-US" sz="1600"/>
              <a:t>Reader</a:t>
            </a:r>
            <a:r>
              <a:rPr lang="en-US"/>
              <a:t> </a:t>
            </a:r>
          </a:p>
        </p:txBody>
      </p:sp>
      <p:sp>
        <p:nvSpPr>
          <p:cNvPr id="52" name="TextBox 51">
            <a:extLst>
              <a:ext uri="{FF2B5EF4-FFF2-40B4-BE49-F238E27FC236}">
                <a16:creationId xmlns:a16="http://schemas.microsoft.com/office/drawing/2014/main" xmlns="" id="{1AF9A482-EE21-4357-9C46-66D1998D9078}"/>
              </a:ext>
            </a:extLst>
          </p:cNvPr>
          <p:cNvSpPr txBox="1"/>
          <p:nvPr/>
        </p:nvSpPr>
        <p:spPr>
          <a:xfrm>
            <a:off x="6384446" y="4385066"/>
            <a:ext cx="1221694" cy="615553"/>
          </a:xfrm>
          <a:prstGeom prst="rect">
            <a:avLst/>
          </a:prstGeom>
          <a:noFill/>
        </p:spPr>
        <p:txBody>
          <a:bodyPr wrap="square" rtlCol="0">
            <a:spAutoFit/>
          </a:bodyPr>
          <a:lstStyle/>
          <a:p>
            <a:r>
              <a:rPr lang="en-US" sz="1600"/>
              <a:t>Contributor via PIM </a:t>
            </a:r>
            <a:r>
              <a:rPr lang="en-US"/>
              <a:t> </a:t>
            </a:r>
          </a:p>
        </p:txBody>
      </p:sp>
      <p:sp>
        <p:nvSpPr>
          <p:cNvPr id="53" name="Rectangle 52">
            <a:extLst>
              <a:ext uri="{FF2B5EF4-FFF2-40B4-BE49-F238E27FC236}">
                <a16:creationId xmlns:a16="http://schemas.microsoft.com/office/drawing/2014/main" xmlns="" id="{346CA195-B982-45B6-9306-C08C592A9FB6}"/>
              </a:ext>
            </a:extLst>
          </p:cNvPr>
          <p:cNvSpPr/>
          <p:nvPr/>
        </p:nvSpPr>
        <p:spPr>
          <a:xfrm>
            <a:off x="9408966" y="2545444"/>
            <a:ext cx="1306191" cy="338554"/>
          </a:xfrm>
          <a:prstGeom prst="rect">
            <a:avLst/>
          </a:prstGeom>
        </p:spPr>
        <p:txBody>
          <a:bodyPr wrap="square">
            <a:spAutoFit/>
          </a:bodyPr>
          <a:lstStyle/>
          <a:p>
            <a:r>
              <a:rPr lang="en-US" sz="1600"/>
              <a:t>Contributor</a:t>
            </a:r>
          </a:p>
        </p:txBody>
      </p:sp>
      <p:sp>
        <p:nvSpPr>
          <p:cNvPr id="32" name="Rectangle 31">
            <a:extLst>
              <a:ext uri="{FF2B5EF4-FFF2-40B4-BE49-F238E27FC236}">
                <a16:creationId xmlns:a16="http://schemas.microsoft.com/office/drawing/2014/main" xmlns="" id="{F86C1C25-A1ED-40D2-9AB2-47C940F222A0}"/>
              </a:ext>
            </a:extLst>
          </p:cNvPr>
          <p:cNvSpPr/>
          <p:nvPr/>
        </p:nvSpPr>
        <p:spPr>
          <a:xfrm>
            <a:off x="2126327" y="4533624"/>
            <a:ext cx="1317990" cy="338554"/>
          </a:xfrm>
          <a:prstGeom prst="rect">
            <a:avLst/>
          </a:prstGeom>
        </p:spPr>
        <p:txBody>
          <a:bodyPr wrap="none">
            <a:spAutoFit/>
          </a:bodyPr>
          <a:lstStyle/>
          <a:p>
            <a:r>
              <a:rPr lang="en-US" sz="1600"/>
              <a:t>Contributor*</a:t>
            </a:r>
          </a:p>
        </p:txBody>
      </p:sp>
      <p:sp>
        <p:nvSpPr>
          <p:cNvPr id="33" name="TextBox 32">
            <a:extLst>
              <a:ext uri="{FF2B5EF4-FFF2-40B4-BE49-F238E27FC236}">
                <a16:creationId xmlns:a16="http://schemas.microsoft.com/office/drawing/2014/main" xmlns="" id="{B48B846C-7971-43EA-B4CD-F0A8B9D383CB}"/>
              </a:ext>
            </a:extLst>
          </p:cNvPr>
          <p:cNvSpPr txBox="1"/>
          <p:nvPr/>
        </p:nvSpPr>
        <p:spPr>
          <a:xfrm>
            <a:off x="5146358" y="2953799"/>
            <a:ext cx="853870" cy="338554"/>
          </a:xfrm>
          <a:prstGeom prst="rect">
            <a:avLst/>
          </a:prstGeom>
          <a:noFill/>
        </p:spPr>
        <p:txBody>
          <a:bodyPr wrap="square" rtlCol="0">
            <a:spAutoFit/>
          </a:bodyPr>
          <a:lstStyle/>
          <a:p>
            <a:r>
              <a:rPr lang="en-US" sz="1600"/>
              <a:t>Reader</a:t>
            </a:r>
            <a:endParaRPr lang="en-US"/>
          </a:p>
        </p:txBody>
      </p:sp>
      <p:sp>
        <p:nvSpPr>
          <p:cNvPr id="10" name="Footer Placeholder 9"/>
          <p:cNvSpPr>
            <a:spLocks noGrp="1"/>
          </p:cNvSpPr>
          <p:nvPr>
            <p:ph type="ftr" sz="quarter" idx="10"/>
          </p:nvPr>
        </p:nvSpPr>
        <p:spPr/>
        <p:txBody>
          <a:bodyPr/>
          <a:lstStyle/>
          <a:p>
            <a:r>
              <a:rPr lang="en-US" smtClean="0"/>
              <a:t>DOW RESTRICTED - For internal use only</a:t>
            </a:r>
            <a:endParaRPr lang="en-US"/>
          </a:p>
        </p:txBody>
      </p:sp>
      <p:sp>
        <p:nvSpPr>
          <p:cNvPr id="36" name="Rectangle 35">
            <a:extLst>
              <a:ext uri="{FF2B5EF4-FFF2-40B4-BE49-F238E27FC236}">
                <a16:creationId xmlns:a16="http://schemas.microsoft.com/office/drawing/2014/main" xmlns="" id="{F86C1C25-A1ED-40D2-9AB2-47C940F222A0}"/>
              </a:ext>
            </a:extLst>
          </p:cNvPr>
          <p:cNvSpPr/>
          <p:nvPr/>
        </p:nvSpPr>
        <p:spPr>
          <a:xfrm>
            <a:off x="3492347" y="4539931"/>
            <a:ext cx="1317990" cy="338554"/>
          </a:xfrm>
          <a:prstGeom prst="rect">
            <a:avLst/>
          </a:prstGeom>
        </p:spPr>
        <p:txBody>
          <a:bodyPr wrap="none">
            <a:spAutoFit/>
          </a:bodyPr>
          <a:lstStyle/>
          <a:p>
            <a:r>
              <a:rPr lang="en-US" sz="1600"/>
              <a:t>Contributor*</a:t>
            </a:r>
          </a:p>
        </p:txBody>
      </p:sp>
      <p:sp>
        <p:nvSpPr>
          <p:cNvPr id="37" name="TextBox 36"/>
          <p:cNvSpPr txBox="1"/>
          <p:nvPr/>
        </p:nvSpPr>
        <p:spPr>
          <a:xfrm>
            <a:off x="9095983" y="6001268"/>
            <a:ext cx="23006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Restricted Contributor access</a:t>
            </a:r>
            <a:endParaRPr lang="en-US" sz="1200" dirty="0">
              <a:latin typeface="Arial" panose="020B0604020202020204" pitchFamily="34" charset="0"/>
              <a:cs typeface="Arial" panose="020B0604020202020204" pitchFamily="34" charset="0"/>
            </a:endParaRPr>
          </a:p>
        </p:txBody>
      </p:sp>
      <p:cxnSp>
        <p:nvCxnSpPr>
          <p:cNvPr id="38" name="Connector: Elbow 44">
            <a:extLst>
              <a:ext uri="{FF2B5EF4-FFF2-40B4-BE49-F238E27FC236}">
                <a16:creationId xmlns:a16="http://schemas.microsoft.com/office/drawing/2014/main" xmlns="" id="{4FAF8553-344E-4ABF-AC12-0B2C1FF6F067}"/>
              </a:ext>
            </a:extLst>
          </p:cNvPr>
          <p:cNvCxnSpPr>
            <a:cxnSpLocks/>
            <a:endCxn id="17" idx="2"/>
          </p:cNvCxnSpPr>
          <p:nvPr/>
        </p:nvCxnSpPr>
        <p:spPr bwMode="auto">
          <a:xfrm rot="10800000">
            <a:off x="4387700" y="3901902"/>
            <a:ext cx="1573366" cy="122513"/>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Connector: Elbow 44">
            <a:extLst>
              <a:ext uri="{FF2B5EF4-FFF2-40B4-BE49-F238E27FC236}">
                <a16:creationId xmlns:a16="http://schemas.microsoft.com/office/drawing/2014/main" xmlns="" id="{4FAF8553-344E-4ABF-AC12-0B2C1FF6F067}"/>
              </a:ext>
            </a:extLst>
          </p:cNvPr>
          <p:cNvCxnSpPr>
            <a:cxnSpLocks/>
          </p:cNvCxnSpPr>
          <p:nvPr/>
        </p:nvCxnSpPr>
        <p:spPr bwMode="auto">
          <a:xfrm rot="10800000">
            <a:off x="2821842" y="3899469"/>
            <a:ext cx="1573366" cy="122513"/>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38443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Process</a:t>
            </a:r>
          </a:p>
        </p:txBody>
      </p:sp>
      <p:sp>
        <p:nvSpPr>
          <p:cNvPr id="4" name="Footer Placeholder 3"/>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699EF885-5089-4FA8-9EAD-5AC1D2DFFF6F}" type="slidenum">
              <a:rPr lang="en-US">
                <a:solidFill>
                  <a:prstClr val="black">
                    <a:lumMod val="65000"/>
                    <a:lumOff val="35000"/>
                  </a:prstClr>
                </a:solidFill>
              </a:rPr>
              <a:pPr/>
              <a:t>5</a:t>
            </a:fld>
            <a:endParaRPr lang="en-US">
              <a:solidFill>
                <a:prstClr val="black">
                  <a:lumMod val="65000"/>
                  <a:lumOff val="35000"/>
                </a:prstClr>
              </a:solidFill>
            </a:endParaRPr>
          </a:p>
        </p:txBody>
      </p:sp>
      <p:sp>
        <p:nvSpPr>
          <p:cNvPr id="7" name="Rectangle 6"/>
          <p:cNvSpPr/>
          <p:nvPr/>
        </p:nvSpPr>
        <p:spPr bwMode="auto">
          <a:xfrm>
            <a:off x="474589" y="5020088"/>
            <a:ext cx="1288860"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a:solidFill>
                  <a:srgbClr val="344447"/>
                </a:solidFill>
                <a:latin typeface="Arial" charset="0"/>
              </a:rPr>
              <a:t>Project Repo</a:t>
            </a:r>
          </a:p>
          <a:p>
            <a:pPr algn="ctr" defTabSz="914400" eaLnBrk="0" fontAlgn="base" hangingPunct="0">
              <a:spcBef>
                <a:spcPct val="0"/>
              </a:spcBef>
              <a:spcAft>
                <a:spcPct val="0"/>
              </a:spcAft>
            </a:pPr>
            <a:r>
              <a:rPr lang="en-US" sz="1200" b="1">
                <a:solidFill>
                  <a:srgbClr val="344447"/>
                </a:solidFill>
                <a:latin typeface="Arial" charset="0"/>
              </a:rPr>
              <a:t>(App, </a:t>
            </a:r>
            <a:r>
              <a:rPr lang="en-US" sz="1200" b="1" err="1">
                <a:solidFill>
                  <a:srgbClr val="344447"/>
                </a:solidFill>
                <a:latin typeface="Arial" charset="0"/>
              </a:rPr>
              <a:t>Config</a:t>
            </a:r>
            <a:r>
              <a:rPr lang="en-US" sz="1200" b="1">
                <a:solidFill>
                  <a:srgbClr val="344447"/>
                </a:solidFill>
                <a:latin typeface="Arial" charset="0"/>
              </a:rPr>
              <a:t>)</a:t>
            </a:r>
          </a:p>
        </p:txBody>
      </p:sp>
      <p:sp>
        <p:nvSpPr>
          <p:cNvPr id="13" name="TextBox 12"/>
          <p:cNvSpPr txBox="1"/>
          <p:nvPr/>
        </p:nvSpPr>
        <p:spPr>
          <a:xfrm>
            <a:off x="481936" y="4432966"/>
            <a:ext cx="2182560" cy="523220"/>
          </a:xfrm>
          <a:prstGeom prst="rect">
            <a:avLst/>
          </a:prstGeom>
          <a:noFill/>
        </p:spPr>
        <p:txBody>
          <a:bodyPr wrap="square" rtlCol="0">
            <a:spAutoFit/>
          </a:bodyPr>
          <a:lstStyle/>
          <a:p>
            <a:pPr defTabSz="914400"/>
            <a:r>
              <a:rPr lang="en-US" sz="1400">
                <a:solidFill>
                  <a:srgbClr val="FFFFFF">
                    <a:lumMod val="65000"/>
                  </a:srgbClr>
                </a:solidFill>
              </a:rPr>
              <a:t>Application Code </a:t>
            </a:r>
          </a:p>
          <a:p>
            <a:pPr defTabSz="914400"/>
            <a:r>
              <a:rPr lang="en-US" sz="1400">
                <a:solidFill>
                  <a:srgbClr val="FFFFFF">
                    <a:lumMod val="65000"/>
                  </a:srgbClr>
                </a:solidFill>
              </a:rPr>
              <a:t>Configuration as code</a:t>
            </a:r>
          </a:p>
        </p:txBody>
      </p:sp>
      <p:sp>
        <p:nvSpPr>
          <p:cNvPr id="16" name="Rectangle 15"/>
          <p:cNvSpPr/>
          <p:nvPr/>
        </p:nvSpPr>
        <p:spPr bwMode="auto">
          <a:xfrm>
            <a:off x="6119655" y="3309686"/>
            <a:ext cx="1241763"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Deployment</a:t>
            </a:r>
          </a:p>
          <a:p>
            <a:pPr algn="ctr" defTabSz="914400" eaLnBrk="0" fontAlgn="base" hangingPunct="0">
              <a:spcBef>
                <a:spcPct val="0"/>
              </a:spcBef>
              <a:spcAft>
                <a:spcPct val="0"/>
              </a:spcAft>
            </a:pPr>
            <a:r>
              <a:rPr lang="en-US" sz="1200" b="1" dirty="0">
                <a:solidFill>
                  <a:srgbClr val="344447"/>
                </a:solidFill>
                <a:latin typeface="Arial" charset="0"/>
              </a:rPr>
              <a:t>(Dev)</a:t>
            </a:r>
          </a:p>
        </p:txBody>
      </p:sp>
      <p:sp>
        <p:nvSpPr>
          <p:cNvPr id="31" name="Rounded Rectangle 30"/>
          <p:cNvSpPr/>
          <p:nvPr/>
        </p:nvSpPr>
        <p:spPr bwMode="auto">
          <a:xfrm>
            <a:off x="3891981" y="3891646"/>
            <a:ext cx="131481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a:t>
            </a:r>
          </a:p>
          <a:p>
            <a:pPr algn="ctr" defTabSz="914400" eaLnBrk="0" fontAlgn="base" hangingPunct="0">
              <a:spcBef>
                <a:spcPct val="0"/>
              </a:spcBef>
              <a:spcAft>
                <a:spcPct val="0"/>
              </a:spcAft>
            </a:pPr>
            <a:r>
              <a:rPr lang="en-US" sz="1200" b="1">
                <a:solidFill>
                  <a:srgbClr val="344447"/>
                </a:solidFill>
                <a:latin typeface="Arial" charset="0"/>
              </a:rPr>
              <a:t>(App, </a:t>
            </a:r>
            <a:r>
              <a:rPr lang="en-US" sz="1200" b="1" err="1">
                <a:solidFill>
                  <a:srgbClr val="344447"/>
                </a:solidFill>
                <a:latin typeface="Arial" charset="0"/>
              </a:rPr>
              <a:t>Config</a:t>
            </a:r>
            <a:r>
              <a:rPr lang="en-US" sz="1200" b="1">
                <a:solidFill>
                  <a:srgbClr val="344447"/>
                </a:solidFill>
                <a:latin typeface="Arial" charset="0"/>
              </a:rPr>
              <a:t>)</a:t>
            </a:r>
          </a:p>
        </p:txBody>
      </p:sp>
      <p:sp>
        <p:nvSpPr>
          <p:cNvPr id="46" name="Rounded Rectangle 45"/>
          <p:cNvSpPr/>
          <p:nvPr/>
        </p:nvSpPr>
        <p:spPr bwMode="auto">
          <a:xfrm>
            <a:off x="3817071" y="2701135"/>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47" name="Rectangle 46"/>
          <p:cNvSpPr/>
          <p:nvPr/>
        </p:nvSpPr>
        <p:spPr bwMode="auto">
          <a:xfrm>
            <a:off x="469810" y="1741593"/>
            <a:ext cx="1288860"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Resource Library</a:t>
            </a:r>
          </a:p>
        </p:txBody>
      </p:sp>
      <p:cxnSp>
        <p:nvCxnSpPr>
          <p:cNvPr id="49" name="Elbow Connector 48"/>
          <p:cNvCxnSpPr>
            <a:stCxn id="40" idx="3"/>
            <a:endCxn id="46" idx="1"/>
          </p:cNvCxnSpPr>
          <p:nvPr/>
        </p:nvCxnSpPr>
        <p:spPr bwMode="auto">
          <a:xfrm>
            <a:off x="2945353" y="2052695"/>
            <a:ext cx="871718" cy="100440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53" name="Elbow Connector 52"/>
          <p:cNvCxnSpPr>
            <a:stCxn id="114" idx="3"/>
            <a:endCxn id="31" idx="1"/>
          </p:cNvCxnSpPr>
          <p:nvPr/>
        </p:nvCxnSpPr>
        <p:spPr bwMode="auto">
          <a:xfrm flipV="1">
            <a:off x="2945353" y="4247606"/>
            <a:ext cx="946628" cy="1081325"/>
          </a:xfrm>
          <a:prstGeom prst="bentConnector3">
            <a:avLst>
              <a:gd name="adj1" fmla="val 50000"/>
            </a:avLst>
          </a:prstGeom>
          <a:solidFill>
            <a:schemeClr val="accent1"/>
          </a:solidFill>
          <a:ln w="6350" cap="flat" cmpd="sng" algn="ctr">
            <a:solidFill>
              <a:schemeClr val="tx1"/>
            </a:solidFill>
            <a:prstDash val="solid"/>
            <a:round/>
            <a:headEnd type="none" w="med" len="med"/>
            <a:tailEnd type="triangle"/>
          </a:ln>
          <a:effectLst/>
        </p:spPr>
      </p:cxnSp>
      <p:cxnSp>
        <p:nvCxnSpPr>
          <p:cNvPr id="63" name="Elbow Connector 62"/>
          <p:cNvCxnSpPr>
            <a:stCxn id="31" idx="3"/>
            <a:endCxn id="16" idx="1"/>
          </p:cNvCxnSpPr>
          <p:nvPr/>
        </p:nvCxnSpPr>
        <p:spPr bwMode="auto">
          <a:xfrm flipV="1">
            <a:off x="5206792" y="3618529"/>
            <a:ext cx="912863" cy="629077"/>
          </a:xfrm>
          <a:prstGeom prst="bentConnector3">
            <a:avLst/>
          </a:prstGeom>
          <a:solidFill>
            <a:schemeClr val="accent1"/>
          </a:solidFill>
          <a:ln w="6350" cap="flat" cmpd="sng" algn="ctr">
            <a:solidFill>
              <a:schemeClr val="tx1"/>
            </a:solidFill>
            <a:prstDash val="solid"/>
            <a:round/>
            <a:headEnd type="none" w="med" len="med"/>
            <a:tailEnd type="triangle"/>
          </a:ln>
          <a:effectLst/>
        </p:spPr>
      </p:cxnSp>
      <p:cxnSp>
        <p:nvCxnSpPr>
          <p:cNvPr id="66" name="Elbow Connector 65"/>
          <p:cNvCxnSpPr>
            <a:stCxn id="46" idx="3"/>
            <a:endCxn id="16" idx="1"/>
          </p:cNvCxnSpPr>
          <p:nvPr/>
        </p:nvCxnSpPr>
        <p:spPr bwMode="auto">
          <a:xfrm>
            <a:off x="5206792" y="3057095"/>
            <a:ext cx="912863" cy="561434"/>
          </a:xfrm>
          <a:prstGeom prst="bentConnector3">
            <a:avLst>
              <a:gd name="adj1" fmla="val 50000"/>
            </a:avLst>
          </a:prstGeom>
          <a:solidFill>
            <a:schemeClr val="accent1"/>
          </a:solidFill>
          <a:ln w="6350" cap="flat" cmpd="sng" algn="ctr">
            <a:solidFill>
              <a:schemeClr val="tx1"/>
            </a:solidFill>
            <a:prstDash val="lgDash"/>
            <a:round/>
            <a:headEnd type="none" w="med" len="med"/>
            <a:tailEnd type="triangle"/>
          </a:ln>
          <a:effectLst/>
        </p:spPr>
      </p:cxnSp>
      <p:cxnSp>
        <p:nvCxnSpPr>
          <p:cNvPr id="69" name="Straight Arrow Connector 68"/>
          <p:cNvCxnSpPr>
            <a:stCxn id="16" idx="3"/>
            <a:endCxn id="37" idx="1"/>
          </p:cNvCxnSpPr>
          <p:nvPr/>
        </p:nvCxnSpPr>
        <p:spPr bwMode="auto">
          <a:xfrm>
            <a:off x="7361418" y="3618529"/>
            <a:ext cx="47782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9" name="TextBox 78"/>
          <p:cNvSpPr txBox="1"/>
          <p:nvPr/>
        </p:nvSpPr>
        <p:spPr>
          <a:xfrm>
            <a:off x="474263" y="1358677"/>
            <a:ext cx="2182560" cy="307777"/>
          </a:xfrm>
          <a:prstGeom prst="rect">
            <a:avLst/>
          </a:prstGeom>
          <a:noFill/>
        </p:spPr>
        <p:txBody>
          <a:bodyPr wrap="square" rtlCol="0">
            <a:spAutoFit/>
          </a:bodyPr>
          <a:lstStyle/>
          <a:p>
            <a:pPr defTabSz="914400"/>
            <a:r>
              <a:rPr lang="en-US" sz="1400" dirty="0">
                <a:solidFill>
                  <a:srgbClr val="FFFFFF">
                    <a:lumMod val="65000"/>
                  </a:srgbClr>
                </a:solidFill>
              </a:rPr>
              <a:t>Infrastructure as code</a:t>
            </a:r>
          </a:p>
        </p:txBody>
      </p:sp>
      <p:sp>
        <p:nvSpPr>
          <p:cNvPr id="33" name="Rounded Rectangle 45"/>
          <p:cNvSpPr/>
          <p:nvPr/>
        </p:nvSpPr>
        <p:spPr bwMode="auto">
          <a:xfrm>
            <a:off x="3891981" y="2776045"/>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34" name="Rounded Rectangle 45"/>
          <p:cNvSpPr/>
          <p:nvPr/>
        </p:nvSpPr>
        <p:spPr bwMode="auto">
          <a:xfrm>
            <a:off x="3997887" y="2866453"/>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114" name="Rectangle 113"/>
          <p:cNvSpPr/>
          <p:nvPr/>
        </p:nvSpPr>
        <p:spPr bwMode="auto">
          <a:xfrm>
            <a:off x="2154231" y="5020088"/>
            <a:ext cx="791122"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a:solidFill>
                  <a:srgbClr val="344447"/>
                </a:solidFill>
                <a:latin typeface="Arial" charset="0"/>
              </a:rPr>
              <a:t>Build</a:t>
            </a:r>
          </a:p>
          <a:p>
            <a:pPr algn="ctr" defTabSz="914400" eaLnBrk="0" fontAlgn="base" hangingPunct="0">
              <a:spcBef>
                <a:spcPct val="0"/>
              </a:spcBef>
              <a:spcAft>
                <a:spcPct val="0"/>
              </a:spcAft>
            </a:pPr>
            <a:r>
              <a:rPr lang="en-US" sz="1200" b="1">
                <a:solidFill>
                  <a:srgbClr val="344447"/>
                </a:solidFill>
                <a:latin typeface="Arial" charset="0"/>
              </a:rPr>
              <a:t>Test</a:t>
            </a:r>
          </a:p>
          <a:p>
            <a:pPr algn="ctr" defTabSz="914400" eaLnBrk="0" fontAlgn="base" hangingPunct="0">
              <a:spcBef>
                <a:spcPct val="0"/>
              </a:spcBef>
              <a:spcAft>
                <a:spcPct val="0"/>
              </a:spcAft>
            </a:pPr>
            <a:r>
              <a:rPr lang="en-US" sz="1200" b="1">
                <a:solidFill>
                  <a:srgbClr val="344447"/>
                </a:solidFill>
                <a:latin typeface="Arial" charset="0"/>
              </a:rPr>
              <a:t>Publish</a:t>
            </a:r>
          </a:p>
        </p:txBody>
      </p:sp>
      <p:cxnSp>
        <p:nvCxnSpPr>
          <p:cNvPr id="116" name="Straight Arrow Connector 115"/>
          <p:cNvCxnSpPr>
            <a:stCxn id="7" idx="3"/>
            <a:endCxn id="114" idx="1"/>
          </p:cNvCxnSpPr>
          <p:nvPr/>
        </p:nvCxnSpPr>
        <p:spPr bwMode="auto">
          <a:xfrm>
            <a:off x="1763449" y="5328931"/>
            <a:ext cx="39078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8" name="Rectangle 127"/>
          <p:cNvSpPr/>
          <p:nvPr/>
        </p:nvSpPr>
        <p:spPr bwMode="auto">
          <a:xfrm>
            <a:off x="3572774" y="2284546"/>
            <a:ext cx="8140689" cy="2601725"/>
          </a:xfrm>
          <a:prstGeom prst="rect">
            <a:avLst/>
          </a:prstGeom>
          <a:noFill/>
          <a:ln w="19050" cap="flat" cmpd="sng" algn="ctr">
            <a:solidFill>
              <a:schemeClr val="bg1">
                <a:lumMod val="65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sp>
        <p:nvSpPr>
          <p:cNvPr id="129" name="TextBox 128"/>
          <p:cNvSpPr txBox="1"/>
          <p:nvPr/>
        </p:nvSpPr>
        <p:spPr>
          <a:xfrm>
            <a:off x="9042749" y="2350787"/>
            <a:ext cx="2491567" cy="523220"/>
          </a:xfrm>
          <a:prstGeom prst="rect">
            <a:avLst/>
          </a:prstGeom>
          <a:noFill/>
        </p:spPr>
        <p:txBody>
          <a:bodyPr wrap="square" rtlCol="0">
            <a:spAutoFit/>
          </a:bodyPr>
          <a:lstStyle/>
          <a:p>
            <a:pPr defTabSz="914400"/>
            <a:r>
              <a:rPr lang="en-US" sz="1400" dirty="0" smtClean="0">
                <a:solidFill>
                  <a:srgbClr val="FFFFFF">
                    <a:lumMod val="65000"/>
                  </a:srgbClr>
                </a:solidFill>
              </a:rPr>
              <a:t>Azure DevOps Provisioning </a:t>
            </a:r>
            <a:r>
              <a:rPr lang="en-US" sz="1400" dirty="0">
                <a:solidFill>
                  <a:srgbClr val="FFFFFF">
                    <a:lumMod val="65000"/>
                  </a:srgbClr>
                </a:solidFill>
              </a:rPr>
              <a:t>&amp; Deployment</a:t>
            </a:r>
          </a:p>
        </p:txBody>
      </p:sp>
      <p:sp>
        <p:nvSpPr>
          <p:cNvPr id="130" name="TextBox 129"/>
          <p:cNvSpPr txBox="1"/>
          <p:nvPr/>
        </p:nvSpPr>
        <p:spPr>
          <a:xfrm>
            <a:off x="5677834" y="4160416"/>
            <a:ext cx="441821" cy="307777"/>
          </a:xfrm>
          <a:prstGeom prst="rect">
            <a:avLst/>
          </a:prstGeom>
          <a:noFill/>
        </p:spPr>
        <p:txBody>
          <a:bodyPr wrap="square" rtlCol="0">
            <a:spAutoFit/>
          </a:bodyPr>
          <a:lstStyle/>
          <a:p>
            <a:pPr defTabSz="914400"/>
            <a:r>
              <a:rPr lang="en-US" sz="1400">
                <a:solidFill>
                  <a:srgbClr val="FFFFFF">
                    <a:lumMod val="65000"/>
                  </a:srgbClr>
                </a:solidFill>
              </a:rPr>
              <a:t>CD</a:t>
            </a:r>
          </a:p>
        </p:txBody>
      </p:sp>
      <p:sp>
        <p:nvSpPr>
          <p:cNvPr id="131" name="TextBox 130"/>
          <p:cNvSpPr txBox="1"/>
          <p:nvPr/>
        </p:nvSpPr>
        <p:spPr>
          <a:xfrm>
            <a:off x="1763449" y="5638840"/>
            <a:ext cx="441821" cy="307777"/>
          </a:xfrm>
          <a:prstGeom prst="rect">
            <a:avLst/>
          </a:prstGeom>
          <a:noFill/>
        </p:spPr>
        <p:txBody>
          <a:bodyPr wrap="square" rtlCol="0">
            <a:spAutoFit/>
          </a:bodyPr>
          <a:lstStyle/>
          <a:p>
            <a:pPr defTabSz="914400"/>
            <a:r>
              <a:rPr lang="en-US" sz="1400" dirty="0">
                <a:solidFill>
                  <a:srgbClr val="FFFFFF">
                    <a:lumMod val="65000"/>
                  </a:srgbClr>
                </a:solidFill>
              </a:rPr>
              <a:t>CI</a:t>
            </a:r>
          </a:p>
        </p:txBody>
      </p:sp>
      <p:sp>
        <p:nvSpPr>
          <p:cNvPr id="132" name="TextBox 131"/>
          <p:cNvSpPr txBox="1"/>
          <p:nvPr/>
        </p:nvSpPr>
        <p:spPr>
          <a:xfrm>
            <a:off x="5676067" y="2748252"/>
            <a:ext cx="443588" cy="307777"/>
          </a:xfrm>
          <a:prstGeom prst="rect">
            <a:avLst/>
          </a:prstGeom>
          <a:noFill/>
        </p:spPr>
        <p:txBody>
          <a:bodyPr wrap="square" rtlCol="0">
            <a:spAutoFit/>
          </a:bodyPr>
          <a:lstStyle/>
          <a:p>
            <a:pPr defTabSz="914400"/>
            <a:r>
              <a:rPr lang="en-US" sz="1400">
                <a:solidFill>
                  <a:srgbClr val="FFFFFF">
                    <a:lumMod val="65000"/>
                  </a:srgbClr>
                </a:solidFill>
              </a:rPr>
              <a:t>MD</a:t>
            </a:r>
          </a:p>
        </p:txBody>
      </p:sp>
      <p:sp>
        <p:nvSpPr>
          <p:cNvPr id="133" name="TextBox 132"/>
          <p:cNvSpPr txBox="1"/>
          <p:nvPr/>
        </p:nvSpPr>
        <p:spPr>
          <a:xfrm>
            <a:off x="9070181" y="5328931"/>
            <a:ext cx="2581202" cy="738664"/>
          </a:xfrm>
          <a:prstGeom prst="rect">
            <a:avLst/>
          </a:prstGeom>
          <a:noFill/>
        </p:spPr>
        <p:txBody>
          <a:bodyPr wrap="square" rtlCol="0">
            <a:spAutoFit/>
          </a:bodyPr>
          <a:lstStyle/>
          <a:p>
            <a:pPr defTabSz="914400"/>
            <a:r>
              <a:rPr lang="en-US" sz="1400" dirty="0">
                <a:solidFill>
                  <a:srgbClr val="FFFFFF">
                    <a:lumMod val="65000"/>
                  </a:srgbClr>
                </a:solidFill>
              </a:rPr>
              <a:t>CI  – Continuous Integration</a:t>
            </a:r>
          </a:p>
          <a:p>
            <a:pPr defTabSz="914400"/>
            <a:r>
              <a:rPr lang="en-US" sz="1400" dirty="0">
                <a:solidFill>
                  <a:srgbClr val="FFFFFF">
                    <a:lumMod val="65000"/>
                  </a:srgbClr>
                </a:solidFill>
              </a:rPr>
              <a:t>CD – Continuous </a:t>
            </a:r>
            <a:r>
              <a:rPr lang="en-US" sz="1400" dirty="0" smtClean="0">
                <a:solidFill>
                  <a:srgbClr val="FFFFFF">
                    <a:lumMod val="65000"/>
                  </a:srgbClr>
                </a:solidFill>
              </a:rPr>
              <a:t>Delivery</a:t>
            </a:r>
            <a:endParaRPr lang="en-US" sz="1400" dirty="0">
              <a:solidFill>
                <a:srgbClr val="FFFFFF">
                  <a:lumMod val="65000"/>
                </a:srgbClr>
              </a:solidFill>
            </a:endParaRPr>
          </a:p>
          <a:p>
            <a:pPr defTabSz="914400"/>
            <a:r>
              <a:rPr lang="en-US" sz="1400" dirty="0">
                <a:solidFill>
                  <a:srgbClr val="FFFFFF">
                    <a:lumMod val="65000"/>
                  </a:srgbClr>
                </a:solidFill>
              </a:rPr>
              <a:t>MD – Manual Deployment</a:t>
            </a:r>
          </a:p>
        </p:txBody>
      </p:sp>
      <p:sp>
        <p:nvSpPr>
          <p:cNvPr id="35" name="TextBox 34"/>
          <p:cNvSpPr txBox="1"/>
          <p:nvPr/>
        </p:nvSpPr>
        <p:spPr>
          <a:xfrm>
            <a:off x="572073" y="2360345"/>
            <a:ext cx="1155333" cy="461665"/>
          </a:xfrm>
          <a:prstGeom prst="rect">
            <a:avLst/>
          </a:prstGeom>
          <a:noFill/>
        </p:spPr>
        <p:txBody>
          <a:bodyPr wrap="square" rtlCol="0">
            <a:spAutoFit/>
          </a:bodyPr>
          <a:lstStyle/>
          <a:p>
            <a:pPr defTabSz="914400"/>
            <a:r>
              <a:rPr lang="en-US" sz="1200" dirty="0" smtClean="0">
                <a:solidFill>
                  <a:srgbClr val="344447"/>
                </a:solidFill>
                <a:latin typeface="Arial" panose="020B0604020202020204" pitchFamily="34" charset="0"/>
                <a:cs typeface="Arial" panose="020B0604020202020204" pitchFamily="34" charset="0"/>
              </a:rPr>
              <a:t>Owned </a:t>
            </a:r>
            <a:r>
              <a:rPr lang="en-US" sz="1200" dirty="0">
                <a:solidFill>
                  <a:srgbClr val="344447"/>
                </a:solidFill>
                <a:latin typeface="Arial" panose="020B0604020202020204" pitchFamily="34" charset="0"/>
                <a:cs typeface="Arial" panose="020B0604020202020204" pitchFamily="34" charset="0"/>
              </a:rPr>
              <a:t>by </a:t>
            </a:r>
            <a:r>
              <a:rPr lang="en-US" sz="1200" dirty="0" smtClean="0">
                <a:solidFill>
                  <a:srgbClr val="344447"/>
                </a:solidFill>
                <a:latin typeface="Arial" panose="020B0604020202020204" pitchFamily="34" charset="0"/>
                <a:cs typeface="Arial" panose="020B0604020202020204" pitchFamily="34" charset="0"/>
              </a:rPr>
              <a:t>Platform team</a:t>
            </a:r>
            <a:endParaRPr lang="en-US" sz="1200" dirty="0">
              <a:solidFill>
                <a:srgbClr val="344447"/>
              </a:solidFill>
              <a:latin typeface="Arial" panose="020B0604020202020204" pitchFamily="34" charset="0"/>
              <a:cs typeface="Arial" panose="020B0604020202020204" pitchFamily="34" charset="0"/>
            </a:endParaRPr>
          </a:p>
        </p:txBody>
      </p:sp>
      <p:sp>
        <p:nvSpPr>
          <p:cNvPr id="37" name="Rectangle 36"/>
          <p:cNvSpPr/>
          <p:nvPr/>
        </p:nvSpPr>
        <p:spPr bwMode="auto">
          <a:xfrm>
            <a:off x="7839246" y="3309686"/>
            <a:ext cx="1241763"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Deployment</a:t>
            </a:r>
          </a:p>
          <a:p>
            <a:pPr algn="ctr" defTabSz="914400" eaLnBrk="0" fontAlgn="base" hangingPunct="0">
              <a:spcBef>
                <a:spcPct val="0"/>
              </a:spcBef>
              <a:spcAft>
                <a:spcPct val="0"/>
              </a:spcAft>
            </a:pPr>
            <a:r>
              <a:rPr lang="en-US" sz="1200" b="1" dirty="0">
                <a:solidFill>
                  <a:srgbClr val="344447"/>
                </a:solidFill>
                <a:latin typeface="Arial" charset="0"/>
              </a:rPr>
              <a:t>(Test)</a:t>
            </a:r>
          </a:p>
        </p:txBody>
      </p:sp>
      <p:cxnSp>
        <p:nvCxnSpPr>
          <p:cNvPr id="38" name="Straight Arrow Connector 37"/>
          <p:cNvCxnSpPr>
            <a:stCxn id="37" idx="3"/>
            <a:endCxn id="10" idx="2"/>
          </p:cNvCxnSpPr>
          <p:nvPr/>
        </p:nvCxnSpPr>
        <p:spPr bwMode="auto">
          <a:xfrm>
            <a:off x="9081009" y="3618529"/>
            <a:ext cx="41803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Rectangle 38"/>
          <p:cNvSpPr/>
          <p:nvPr/>
        </p:nvSpPr>
        <p:spPr bwMode="auto">
          <a:xfrm>
            <a:off x="10307250" y="3309686"/>
            <a:ext cx="1241763"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Deployment</a:t>
            </a:r>
          </a:p>
          <a:p>
            <a:pPr algn="ctr" defTabSz="914400" eaLnBrk="0" fontAlgn="base" hangingPunct="0">
              <a:spcBef>
                <a:spcPct val="0"/>
              </a:spcBef>
              <a:spcAft>
                <a:spcPct val="0"/>
              </a:spcAft>
            </a:pPr>
            <a:r>
              <a:rPr lang="en-US" sz="1200" b="1" dirty="0">
                <a:solidFill>
                  <a:srgbClr val="344447"/>
                </a:solidFill>
                <a:latin typeface="Arial" charset="0"/>
              </a:rPr>
              <a:t>(Prod)</a:t>
            </a:r>
          </a:p>
        </p:txBody>
      </p:sp>
      <p:sp>
        <p:nvSpPr>
          <p:cNvPr id="10" name="Oval 9"/>
          <p:cNvSpPr/>
          <p:nvPr/>
        </p:nvSpPr>
        <p:spPr bwMode="auto">
          <a:xfrm>
            <a:off x="9499044" y="3415682"/>
            <a:ext cx="405693" cy="405693"/>
          </a:xfrm>
          <a:prstGeom prst="ellipse">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cxnSp>
        <p:nvCxnSpPr>
          <p:cNvPr id="45" name="Straight Arrow Connector 44"/>
          <p:cNvCxnSpPr>
            <a:stCxn id="10" idx="6"/>
            <a:endCxn id="39" idx="1"/>
          </p:cNvCxnSpPr>
          <p:nvPr/>
        </p:nvCxnSpPr>
        <p:spPr bwMode="auto">
          <a:xfrm>
            <a:off x="9904737" y="3618529"/>
            <a:ext cx="40251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TextBox 47">
            <a:extLst>
              <a:ext uri="{FF2B5EF4-FFF2-40B4-BE49-F238E27FC236}">
                <a16:creationId xmlns:a16="http://schemas.microsoft.com/office/drawing/2014/main" xmlns="" id="{099C6788-07A8-4AD5-B45C-029F0F1A44E4}"/>
              </a:ext>
            </a:extLst>
          </p:cNvPr>
          <p:cNvSpPr txBox="1"/>
          <p:nvPr/>
        </p:nvSpPr>
        <p:spPr>
          <a:xfrm>
            <a:off x="9353645" y="3774310"/>
            <a:ext cx="1072477" cy="830997"/>
          </a:xfrm>
          <a:prstGeom prst="rect">
            <a:avLst/>
          </a:prstGeom>
          <a:noFill/>
        </p:spPr>
        <p:txBody>
          <a:bodyPr wrap="square" rtlCol="0">
            <a:spAutoFit/>
          </a:bodyPr>
          <a:lstStyle/>
          <a:p>
            <a:pPr defTabSz="914400"/>
            <a:r>
              <a:rPr lang="en-US" sz="1200" dirty="0" smtClean="0">
                <a:solidFill>
                  <a:srgbClr val="344447"/>
                </a:solidFill>
              </a:rPr>
              <a:t>Approval </a:t>
            </a:r>
            <a:endParaRPr lang="en-US" sz="1200" dirty="0">
              <a:solidFill>
                <a:srgbClr val="344447"/>
              </a:solidFill>
            </a:endParaRPr>
          </a:p>
          <a:p>
            <a:pPr defTabSz="914400"/>
            <a:r>
              <a:rPr lang="en-US" sz="1200" dirty="0">
                <a:solidFill>
                  <a:srgbClr val="344447"/>
                </a:solidFill>
              </a:rPr>
              <a:t>by </a:t>
            </a:r>
            <a:r>
              <a:rPr lang="en-US" sz="1200" dirty="0" smtClean="0">
                <a:solidFill>
                  <a:srgbClr val="344447"/>
                </a:solidFill>
              </a:rPr>
              <a:t>AS and Platform team</a:t>
            </a:r>
            <a:endParaRPr lang="en-US" sz="1200" dirty="0">
              <a:solidFill>
                <a:srgbClr val="344447"/>
              </a:solidFill>
            </a:endParaRPr>
          </a:p>
        </p:txBody>
      </p:sp>
      <p:sp>
        <p:nvSpPr>
          <p:cNvPr id="40" name="Rectangle 39"/>
          <p:cNvSpPr/>
          <p:nvPr/>
        </p:nvSpPr>
        <p:spPr bwMode="auto">
          <a:xfrm>
            <a:off x="2154231" y="1743852"/>
            <a:ext cx="791122"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a:solidFill>
                  <a:srgbClr val="344447"/>
                </a:solidFill>
                <a:latin typeface="Arial" charset="0"/>
              </a:rPr>
              <a:t>Build</a:t>
            </a:r>
          </a:p>
          <a:p>
            <a:pPr algn="ctr" defTabSz="914400" eaLnBrk="0" fontAlgn="base" hangingPunct="0">
              <a:spcBef>
                <a:spcPct val="0"/>
              </a:spcBef>
              <a:spcAft>
                <a:spcPct val="0"/>
              </a:spcAft>
            </a:pPr>
            <a:r>
              <a:rPr lang="en-US" sz="1200" b="1">
                <a:solidFill>
                  <a:srgbClr val="344447"/>
                </a:solidFill>
                <a:latin typeface="Arial" charset="0"/>
              </a:rPr>
              <a:t>Test</a:t>
            </a:r>
          </a:p>
          <a:p>
            <a:pPr algn="ctr" defTabSz="914400" eaLnBrk="0" fontAlgn="base" hangingPunct="0">
              <a:spcBef>
                <a:spcPct val="0"/>
              </a:spcBef>
              <a:spcAft>
                <a:spcPct val="0"/>
              </a:spcAft>
            </a:pPr>
            <a:r>
              <a:rPr lang="en-US" sz="1200" b="1">
                <a:solidFill>
                  <a:srgbClr val="344447"/>
                </a:solidFill>
                <a:latin typeface="Arial" charset="0"/>
              </a:rPr>
              <a:t>Publish</a:t>
            </a:r>
          </a:p>
        </p:txBody>
      </p:sp>
      <p:cxnSp>
        <p:nvCxnSpPr>
          <p:cNvPr id="41" name="Straight Arrow Connector 40"/>
          <p:cNvCxnSpPr>
            <a:stCxn id="47" idx="3"/>
            <a:endCxn id="40" idx="1"/>
          </p:cNvCxnSpPr>
          <p:nvPr/>
        </p:nvCxnSpPr>
        <p:spPr bwMode="auto">
          <a:xfrm>
            <a:off x="1758670" y="2050436"/>
            <a:ext cx="395561" cy="22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08968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D497A-749A-4AD9-8A16-2BCE3805B7E1}"/>
              </a:ext>
            </a:extLst>
          </p:cNvPr>
          <p:cNvSpPr>
            <a:spLocks noGrp="1"/>
          </p:cNvSpPr>
          <p:nvPr>
            <p:ph type="title"/>
          </p:nvPr>
        </p:nvSpPr>
        <p:spPr>
          <a:xfrm>
            <a:off x="609602" y="419947"/>
            <a:ext cx="10972797" cy="504486"/>
          </a:xfrm>
        </p:spPr>
        <p:txBody>
          <a:bodyPr/>
          <a:lstStyle/>
          <a:p>
            <a:r>
              <a:rPr lang="en-US" sz="2850"/>
              <a:t>Resource Library - Infrastructure as Code</a:t>
            </a:r>
            <a:endParaRPr lang="en-US"/>
          </a:p>
        </p:txBody>
      </p:sp>
      <p:sp>
        <p:nvSpPr>
          <p:cNvPr id="4" name="Footer Placeholder 3">
            <a:extLst>
              <a:ext uri="{FF2B5EF4-FFF2-40B4-BE49-F238E27FC236}">
                <a16:creationId xmlns:a16="http://schemas.microsoft.com/office/drawing/2014/main" xmlns="" id="{636644DC-9510-4B15-B0A8-E92A1965B623}"/>
              </a:ext>
            </a:extLst>
          </p:cNvPr>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sp>
        <p:nvSpPr>
          <p:cNvPr id="5" name="Slide Number Placeholder 4">
            <a:extLst>
              <a:ext uri="{FF2B5EF4-FFF2-40B4-BE49-F238E27FC236}">
                <a16:creationId xmlns:a16="http://schemas.microsoft.com/office/drawing/2014/main" xmlns="" id="{1D60B3DF-AFE9-4465-AE14-618EE4504746}"/>
              </a:ext>
            </a:extLst>
          </p:cNvPr>
          <p:cNvSpPr>
            <a:spLocks noGrp="1"/>
          </p:cNvSpPr>
          <p:nvPr>
            <p:ph type="sldNum" sz="quarter" idx="12"/>
          </p:nvPr>
        </p:nvSpPr>
        <p:spPr/>
        <p:txBody>
          <a:bodyPr/>
          <a:lstStyle/>
          <a:p>
            <a:fld id="{699EF885-5089-4FA8-9EAD-5AC1D2DFFF6F}" type="slidenum">
              <a:rPr lang="en-US">
                <a:solidFill>
                  <a:prstClr val="black">
                    <a:lumMod val="65000"/>
                    <a:lumOff val="35000"/>
                  </a:prstClr>
                </a:solidFill>
              </a:rPr>
              <a:pPr/>
              <a:t>6</a:t>
            </a:fld>
            <a:endParaRPr lang="en-US">
              <a:solidFill>
                <a:prstClr val="black">
                  <a:lumMod val="65000"/>
                  <a:lumOff val="35000"/>
                </a:prstClr>
              </a:solidFill>
            </a:endParaRPr>
          </a:p>
        </p:txBody>
      </p:sp>
      <p:sp>
        <p:nvSpPr>
          <p:cNvPr id="6" name="Rectangle 5"/>
          <p:cNvSpPr/>
          <p:nvPr/>
        </p:nvSpPr>
        <p:spPr bwMode="auto">
          <a:xfrm>
            <a:off x="2376011" y="1897486"/>
            <a:ext cx="155365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Push code into </a:t>
            </a:r>
            <a:r>
              <a:rPr lang="en-US" sz="1200" b="1" dirty="0">
                <a:solidFill>
                  <a:srgbClr val="344447"/>
                </a:solidFill>
                <a:latin typeface="Arial" charset="0"/>
              </a:rPr>
              <a:t>feature branch </a:t>
            </a:r>
          </a:p>
        </p:txBody>
      </p:sp>
      <p:sp>
        <p:nvSpPr>
          <p:cNvPr id="7" name="Rectangle 6"/>
          <p:cNvSpPr/>
          <p:nvPr/>
        </p:nvSpPr>
        <p:spPr bwMode="auto">
          <a:xfrm>
            <a:off x="4084709" y="1895690"/>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Pull Request</a:t>
            </a:r>
          </a:p>
          <a:p>
            <a:pPr algn="ctr" defTabSz="914400" eaLnBrk="0" fontAlgn="base" hangingPunct="0">
              <a:spcBef>
                <a:spcPct val="0"/>
              </a:spcBef>
              <a:spcAft>
                <a:spcPct val="0"/>
              </a:spcAft>
            </a:pPr>
            <a:r>
              <a:rPr lang="en-US" sz="1200" b="1" dirty="0">
                <a:solidFill>
                  <a:srgbClr val="344447"/>
                </a:solidFill>
                <a:latin typeface="Arial" charset="0"/>
              </a:rPr>
              <a:t>initiated</a:t>
            </a:r>
          </a:p>
        </p:txBody>
      </p:sp>
      <p:sp>
        <p:nvSpPr>
          <p:cNvPr id="11" name="Rectangle 10"/>
          <p:cNvSpPr/>
          <p:nvPr/>
        </p:nvSpPr>
        <p:spPr bwMode="auto">
          <a:xfrm>
            <a:off x="8983314" y="1888321"/>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Packaging/</a:t>
            </a:r>
          </a:p>
          <a:p>
            <a:pPr algn="ctr" defTabSz="914400" eaLnBrk="0" fontAlgn="base" hangingPunct="0">
              <a:spcBef>
                <a:spcPct val="0"/>
              </a:spcBef>
              <a:spcAft>
                <a:spcPct val="0"/>
              </a:spcAft>
            </a:pPr>
            <a:r>
              <a:rPr lang="en-US" sz="1200" b="1" dirty="0">
                <a:solidFill>
                  <a:srgbClr val="344447"/>
                </a:solidFill>
                <a:latin typeface="Arial" charset="0"/>
              </a:rPr>
              <a:t>Publishing</a:t>
            </a:r>
          </a:p>
        </p:txBody>
      </p:sp>
      <p:sp>
        <p:nvSpPr>
          <p:cNvPr id="82" name="TextBox 81"/>
          <p:cNvSpPr txBox="1"/>
          <p:nvPr/>
        </p:nvSpPr>
        <p:spPr>
          <a:xfrm>
            <a:off x="428459" y="1259594"/>
            <a:ext cx="2397037" cy="523220"/>
          </a:xfrm>
          <a:prstGeom prst="rect">
            <a:avLst/>
          </a:prstGeom>
          <a:noFill/>
        </p:spPr>
        <p:txBody>
          <a:bodyPr wrap="square" rtlCol="0">
            <a:spAutoFit/>
          </a:bodyPr>
          <a:lstStyle/>
          <a:p>
            <a:pPr defTabSz="914400"/>
            <a:r>
              <a:rPr lang="en-US" sz="1400" dirty="0">
                <a:solidFill>
                  <a:srgbClr val="344447"/>
                </a:solidFill>
              </a:rPr>
              <a:t>Resource </a:t>
            </a:r>
            <a:r>
              <a:rPr lang="en-US" sz="1400" dirty="0" smtClean="0">
                <a:solidFill>
                  <a:srgbClr val="344447"/>
                </a:solidFill>
              </a:rPr>
              <a:t>Library (GitHub)</a:t>
            </a:r>
            <a:endParaRPr lang="en-US" sz="1400" dirty="0">
              <a:solidFill>
                <a:srgbClr val="344447"/>
              </a:solidFill>
            </a:endParaRPr>
          </a:p>
          <a:p>
            <a:pPr defTabSz="914400"/>
            <a:r>
              <a:rPr lang="en-US" sz="1400" dirty="0">
                <a:solidFill>
                  <a:srgbClr val="344447"/>
                </a:solidFill>
              </a:rPr>
              <a:t>Infrastructure as Code</a:t>
            </a:r>
          </a:p>
        </p:txBody>
      </p:sp>
      <p:sp>
        <p:nvSpPr>
          <p:cNvPr id="39" name="Rectangle 38"/>
          <p:cNvSpPr/>
          <p:nvPr/>
        </p:nvSpPr>
        <p:spPr bwMode="auto">
          <a:xfrm>
            <a:off x="5157620" y="1888321"/>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sp>
        <p:nvSpPr>
          <p:cNvPr id="42" name="Rectangle 41"/>
          <p:cNvSpPr/>
          <p:nvPr/>
        </p:nvSpPr>
        <p:spPr bwMode="auto">
          <a:xfrm>
            <a:off x="6501869" y="1888321"/>
            <a:ext cx="960524"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Merge to to Master Branch</a:t>
            </a:r>
          </a:p>
        </p:txBody>
      </p:sp>
      <p:sp>
        <p:nvSpPr>
          <p:cNvPr id="43" name="Rectangle 42"/>
          <p:cNvSpPr/>
          <p:nvPr/>
        </p:nvSpPr>
        <p:spPr bwMode="auto">
          <a:xfrm>
            <a:off x="7639065" y="1895690"/>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cxnSp>
        <p:nvCxnSpPr>
          <p:cNvPr id="44" name="Straight Arrow Connector 43"/>
          <p:cNvCxnSpPr>
            <a:stCxn id="11" idx="3"/>
          </p:cNvCxnSpPr>
          <p:nvPr/>
        </p:nvCxnSpPr>
        <p:spPr bwMode="auto">
          <a:xfrm>
            <a:off x="10008713" y="2197164"/>
            <a:ext cx="44704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26" name="Rectangle 25">
            <a:extLst>
              <a:ext uri="{FF2B5EF4-FFF2-40B4-BE49-F238E27FC236}">
                <a16:creationId xmlns:a16="http://schemas.microsoft.com/office/drawing/2014/main" xmlns="" id="{E0E0717A-83C0-4697-8B52-C0DD9380954C}"/>
              </a:ext>
            </a:extLst>
          </p:cNvPr>
          <p:cNvSpPr/>
          <p:nvPr/>
        </p:nvSpPr>
        <p:spPr bwMode="auto">
          <a:xfrm>
            <a:off x="137571" y="1902595"/>
            <a:ext cx="105046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000" b="1" dirty="0">
                <a:solidFill>
                  <a:srgbClr val="344447"/>
                </a:solidFill>
                <a:latin typeface="Arial" charset="0"/>
              </a:rPr>
              <a:t>Create feature branch from master </a:t>
            </a:r>
          </a:p>
        </p:txBody>
      </p:sp>
      <p:sp>
        <p:nvSpPr>
          <p:cNvPr id="28" name="Rectangle 27">
            <a:extLst>
              <a:ext uri="{FF2B5EF4-FFF2-40B4-BE49-F238E27FC236}">
                <a16:creationId xmlns:a16="http://schemas.microsoft.com/office/drawing/2014/main" xmlns="" id="{8CFDD5B3-E1ED-48E3-88F6-920083EEFC7D}"/>
              </a:ext>
            </a:extLst>
          </p:cNvPr>
          <p:cNvSpPr/>
          <p:nvPr/>
        </p:nvSpPr>
        <p:spPr bwMode="auto">
          <a:xfrm>
            <a:off x="1303100" y="1902659"/>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Update code </a:t>
            </a:r>
          </a:p>
        </p:txBody>
      </p:sp>
      <p:sp>
        <p:nvSpPr>
          <p:cNvPr id="29" name="TextBox 28">
            <a:extLst>
              <a:ext uri="{FF2B5EF4-FFF2-40B4-BE49-F238E27FC236}">
                <a16:creationId xmlns:a16="http://schemas.microsoft.com/office/drawing/2014/main" xmlns="" id="{099C6788-07A8-4AD5-B45C-029F0F1A44E4}"/>
              </a:ext>
            </a:extLst>
          </p:cNvPr>
          <p:cNvSpPr txBox="1"/>
          <p:nvPr/>
        </p:nvSpPr>
        <p:spPr>
          <a:xfrm>
            <a:off x="4980948" y="2595191"/>
            <a:ext cx="2178804" cy="1015663"/>
          </a:xfrm>
          <a:prstGeom prst="rect">
            <a:avLst/>
          </a:prstGeom>
          <a:noFill/>
        </p:spPr>
        <p:txBody>
          <a:bodyPr wrap="square" rtlCol="0">
            <a:spAutoFit/>
          </a:bodyPr>
          <a:lstStyle/>
          <a:p>
            <a:pPr defTabSz="914400"/>
            <a:r>
              <a:rPr lang="en-US" sz="1200" b="1" dirty="0">
                <a:solidFill>
                  <a:srgbClr val="344447"/>
                </a:solidFill>
              </a:rPr>
              <a:t>Must pass both validation conditions</a:t>
            </a:r>
            <a:r>
              <a:rPr lang="en-US" sz="1200" dirty="0">
                <a:solidFill>
                  <a:srgbClr val="344447"/>
                </a:solidFill>
              </a:rPr>
              <a:t> </a:t>
            </a:r>
          </a:p>
          <a:p>
            <a:pPr marL="171450" indent="-171450" defTabSz="914400">
              <a:buFont typeface="Arial" panose="020B0604020202020204" pitchFamily="34" charset="0"/>
              <a:buChar char="•"/>
            </a:pPr>
            <a:r>
              <a:rPr lang="en-US" sz="1200" dirty="0">
                <a:solidFill>
                  <a:srgbClr val="344447"/>
                </a:solidFill>
              </a:rPr>
              <a:t>Approval </a:t>
            </a:r>
            <a:r>
              <a:rPr lang="en-US" sz="1200" dirty="0" smtClean="0">
                <a:solidFill>
                  <a:srgbClr val="344447"/>
                </a:solidFill>
              </a:rPr>
              <a:t>by Platform team</a:t>
            </a:r>
            <a:endParaRPr lang="en-US" sz="1200" dirty="0">
              <a:solidFill>
                <a:srgbClr val="344447"/>
              </a:solidFill>
            </a:endParaRPr>
          </a:p>
          <a:p>
            <a:pPr marL="171450" indent="-171450" defTabSz="914400">
              <a:buFont typeface="Arial" panose="020B0604020202020204" pitchFamily="34" charset="0"/>
              <a:buChar char="•"/>
            </a:pPr>
            <a:r>
              <a:rPr lang="en-US" sz="1200" dirty="0">
                <a:solidFill>
                  <a:srgbClr val="344447"/>
                </a:solidFill>
              </a:rPr>
              <a:t>Pass automated </a:t>
            </a:r>
            <a:r>
              <a:rPr lang="en-US" sz="1200" dirty="0" smtClean="0">
                <a:solidFill>
                  <a:srgbClr val="344447"/>
                </a:solidFill>
              </a:rPr>
              <a:t>infrastructure test</a:t>
            </a:r>
            <a:endParaRPr lang="en-US" sz="1200" dirty="0">
              <a:solidFill>
                <a:srgbClr val="344447"/>
              </a:solidFill>
            </a:endParaRPr>
          </a:p>
        </p:txBody>
      </p:sp>
      <p:sp>
        <p:nvSpPr>
          <p:cNvPr id="30" name="Rounded Rectangle 29"/>
          <p:cNvSpPr/>
          <p:nvPr/>
        </p:nvSpPr>
        <p:spPr bwMode="auto">
          <a:xfrm>
            <a:off x="10455753" y="1808361"/>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31" name="Rounded Rectangle 45"/>
          <p:cNvSpPr/>
          <p:nvPr/>
        </p:nvSpPr>
        <p:spPr bwMode="auto">
          <a:xfrm>
            <a:off x="10530663" y="1883271"/>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
        <p:nvSpPr>
          <p:cNvPr id="32" name="Rounded Rectangle 45"/>
          <p:cNvSpPr/>
          <p:nvPr/>
        </p:nvSpPr>
        <p:spPr bwMode="auto">
          <a:xfrm>
            <a:off x="10636569" y="1973679"/>
            <a:ext cx="138972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Artifacts</a:t>
            </a:r>
          </a:p>
          <a:p>
            <a:pPr algn="ctr" defTabSz="914400" eaLnBrk="0" fontAlgn="base" hangingPunct="0">
              <a:spcBef>
                <a:spcPct val="0"/>
              </a:spcBef>
              <a:spcAft>
                <a:spcPct val="0"/>
              </a:spcAft>
            </a:pPr>
            <a:r>
              <a:rPr lang="en-US" sz="1200" b="1">
                <a:solidFill>
                  <a:srgbClr val="344447"/>
                </a:solidFill>
                <a:latin typeface="Arial" charset="0"/>
              </a:rPr>
              <a:t>(Infrastructure)</a:t>
            </a:r>
          </a:p>
        </p:txBody>
      </p:sp>
    </p:spTree>
    <p:extLst>
      <p:ext uri="{BB962C8B-B14F-4D97-AF65-F5344CB8AC3E}">
        <p14:creationId xmlns:p14="http://schemas.microsoft.com/office/powerpoint/2010/main" val="1534283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D497A-749A-4AD9-8A16-2BCE3805B7E1}"/>
              </a:ext>
            </a:extLst>
          </p:cNvPr>
          <p:cNvSpPr>
            <a:spLocks noGrp="1"/>
          </p:cNvSpPr>
          <p:nvPr>
            <p:ph type="title"/>
          </p:nvPr>
        </p:nvSpPr>
        <p:spPr>
          <a:xfrm>
            <a:off x="609602" y="419947"/>
            <a:ext cx="10972797" cy="504486"/>
          </a:xfrm>
        </p:spPr>
        <p:txBody>
          <a:bodyPr/>
          <a:lstStyle/>
          <a:p>
            <a:r>
              <a:rPr lang="en-US" sz="2850" dirty="0"/>
              <a:t>Project Repository – App Code and </a:t>
            </a:r>
            <a:r>
              <a:rPr lang="en-US" sz="2850" dirty="0" err="1"/>
              <a:t>Env</a:t>
            </a:r>
            <a:r>
              <a:rPr lang="en-US" sz="2850" dirty="0"/>
              <a:t> Configuration</a:t>
            </a:r>
            <a:endParaRPr lang="en-US" dirty="0"/>
          </a:p>
        </p:txBody>
      </p:sp>
      <p:sp>
        <p:nvSpPr>
          <p:cNvPr id="4" name="Footer Placeholder 3">
            <a:extLst>
              <a:ext uri="{FF2B5EF4-FFF2-40B4-BE49-F238E27FC236}">
                <a16:creationId xmlns:a16="http://schemas.microsoft.com/office/drawing/2014/main" xmlns="" id="{636644DC-9510-4B15-B0A8-E92A1965B623}"/>
              </a:ext>
            </a:extLst>
          </p:cNvPr>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sp>
        <p:nvSpPr>
          <p:cNvPr id="5" name="Slide Number Placeholder 4">
            <a:extLst>
              <a:ext uri="{FF2B5EF4-FFF2-40B4-BE49-F238E27FC236}">
                <a16:creationId xmlns:a16="http://schemas.microsoft.com/office/drawing/2014/main" xmlns="" id="{1D60B3DF-AFE9-4465-AE14-618EE4504746}"/>
              </a:ext>
            </a:extLst>
          </p:cNvPr>
          <p:cNvSpPr>
            <a:spLocks noGrp="1"/>
          </p:cNvSpPr>
          <p:nvPr>
            <p:ph type="sldNum" sz="quarter" idx="12"/>
          </p:nvPr>
        </p:nvSpPr>
        <p:spPr/>
        <p:txBody>
          <a:bodyPr/>
          <a:lstStyle/>
          <a:p>
            <a:fld id="{699EF885-5089-4FA8-9EAD-5AC1D2DFFF6F}" type="slidenum">
              <a:rPr lang="en-US">
                <a:solidFill>
                  <a:prstClr val="black">
                    <a:lumMod val="65000"/>
                    <a:lumOff val="35000"/>
                  </a:prstClr>
                </a:solidFill>
              </a:rPr>
              <a:pPr/>
              <a:t>7</a:t>
            </a:fld>
            <a:endParaRPr lang="en-US">
              <a:solidFill>
                <a:prstClr val="black">
                  <a:lumMod val="65000"/>
                  <a:lumOff val="35000"/>
                </a:prstClr>
              </a:solidFill>
            </a:endParaRPr>
          </a:p>
        </p:txBody>
      </p:sp>
      <p:sp>
        <p:nvSpPr>
          <p:cNvPr id="30" name="Rectangle 29"/>
          <p:cNvSpPr/>
          <p:nvPr/>
        </p:nvSpPr>
        <p:spPr bwMode="auto">
          <a:xfrm>
            <a:off x="2376011" y="1897486"/>
            <a:ext cx="155365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Push code into feature branch </a:t>
            </a:r>
          </a:p>
        </p:txBody>
      </p:sp>
      <p:sp>
        <p:nvSpPr>
          <p:cNvPr id="31" name="Rectangle 30"/>
          <p:cNvSpPr/>
          <p:nvPr/>
        </p:nvSpPr>
        <p:spPr bwMode="auto">
          <a:xfrm>
            <a:off x="4084709" y="1895690"/>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Pull </a:t>
            </a:r>
            <a:r>
              <a:rPr lang="en-US" sz="1200" b="1" dirty="0" smtClean="0">
                <a:solidFill>
                  <a:srgbClr val="344447"/>
                </a:solidFill>
                <a:latin typeface="Arial" charset="0"/>
              </a:rPr>
              <a:t>Request</a:t>
            </a:r>
          </a:p>
          <a:p>
            <a:pPr algn="ctr" defTabSz="914400" eaLnBrk="0" fontAlgn="base" hangingPunct="0">
              <a:spcBef>
                <a:spcPct val="0"/>
              </a:spcBef>
              <a:spcAft>
                <a:spcPct val="0"/>
              </a:spcAft>
            </a:pPr>
            <a:r>
              <a:rPr lang="en-US" sz="1200" b="1" dirty="0" smtClean="0">
                <a:solidFill>
                  <a:srgbClr val="344447"/>
                </a:solidFill>
                <a:latin typeface="Arial" charset="0"/>
              </a:rPr>
              <a:t>initiated</a:t>
            </a:r>
            <a:endParaRPr lang="en-US" sz="1200" b="1" dirty="0">
              <a:solidFill>
                <a:srgbClr val="344447"/>
              </a:solidFill>
              <a:latin typeface="Arial" charset="0"/>
            </a:endParaRPr>
          </a:p>
        </p:txBody>
      </p:sp>
      <p:sp>
        <p:nvSpPr>
          <p:cNvPr id="32" name="Rectangle 31"/>
          <p:cNvSpPr/>
          <p:nvPr/>
        </p:nvSpPr>
        <p:spPr bwMode="auto">
          <a:xfrm>
            <a:off x="8983314" y="1888321"/>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Packaging/</a:t>
            </a:r>
          </a:p>
          <a:p>
            <a:pPr algn="ctr" defTabSz="914400" eaLnBrk="0" fontAlgn="base" hangingPunct="0">
              <a:spcBef>
                <a:spcPct val="0"/>
              </a:spcBef>
              <a:spcAft>
                <a:spcPct val="0"/>
              </a:spcAft>
            </a:pPr>
            <a:r>
              <a:rPr lang="en-US" sz="1200" b="1" dirty="0">
                <a:solidFill>
                  <a:srgbClr val="344447"/>
                </a:solidFill>
                <a:latin typeface="Arial" charset="0"/>
              </a:rPr>
              <a:t>Publishing</a:t>
            </a:r>
          </a:p>
        </p:txBody>
      </p:sp>
      <p:sp>
        <p:nvSpPr>
          <p:cNvPr id="33" name="TextBox 32"/>
          <p:cNvSpPr txBox="1"/>
          <p:nvPr/>
        </p:nvSpPr>
        <p:spPr>
          <a:xfrm>
            <a:off x="428459" y="1259594"/>
            <a:ext cx="3752941" cy="523220"/>
          </a:xfrm>
          <a:prstGeom prst="rect">
            <a:avLst/>
          </a:prstGeom>
          <a:noFill/>
        </p:spPr>
        <p:txBody>
          <a:bodyPr wrap="square" rtlCol="0">
            <a:spAutoFit/>
          </a:bodyPr>
          <a:lstStyle/>
          <a:p>
            <a:pPr defTabSz="914400"/>
            <a:r>
              <a:rPr lang="en-US" sz="1400" dirty="0">
                <a:solidFill>
                  <a:srgbClr val="344447"/>
                </a:solidFill>
              </a:rPr>
              <a:t>Project Repo (GitHub)</a:t>
            </a:r>
          </a:p>
          <a:p>
            <a:pPr defTabSz="914400"/>
            <a:r>
              <a:rPr lang="en-US" sz="1400" dirty="0">
                <a:solidFill>
                  <a:srgbClr val="344447"/>
                </a:solidFill>
              </a:rPr>
              <a:t>App Code and </a:t>
            </a:r>
            <a:r>
              <a:rPr lang="en-US" sz="1400" dirty="0" smtClean="0">
                <a:solidFill>
                  <a:srgbClr val="344447"/>
                </a:solidFill>
              </a:rPr>
              <a:t>Environment </a:t>
            </a:r>
            <a:r>
              <a:rPr lang="en-US" sz="1400" dirty="0">
                <a:solidFill>
                  <a:srgbClr val="344447"/>
                </a:solidFill>
              </a:rPr>
              <a:t>Configuration</a:t>
            </a:r>
          </a:p>
        </p:txBody>
      </p:sp>
      <p:sp>
        <p:nvSpPr>
          <p:cNvPr id="34" name="Rectangle 33"/>
          <p:cNvSpPr/>
          <p:nvPr/>
        </p:nvSpPr>
        <p:spPr bwMode="auto">
          <a:xfrm>
            <a:off x="5157620" y="1888321"/>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sp>
        <p:nvSpPr>
          <p:cNvPr id="35" name="Rectangle 34"/>
          <p:cNvSpPr/>
          <p:nvPr/>
        </p:nvSpPr>
        <p:spPr bwMode="auto">
          <a:xfrm>
            <a:off x="6501869" y="1888321"/>
            <a:ext cx="960524"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a:solidFill>
                  <a:srgbClr val="344447"/>
                </a:solidFill>
                <a:latin typeface="Arial" charset="0"/>
              </a:rPr>
              <a:t>Merge to </a:t>
            </a:r>
            <a:r>
              <a:rPr lang="en-US" sz="1200" b="1" dirty="0">
                <a:solidFill>
                  <a:srgbClr val="344447"/>
                </a:solidFill>
                <a:latin typeface="Arial" charset="0"/>
              </a:rPr>
              <a:t>Master Branch</a:t>
            </a:r>
          </a:p>
        </p:txBody>
      </p:sp>
      <p:sp>
        <p:nvSpPr>
          <p:cNvPr id="36" name="Rectangle 35"/>
          <p:cNvSpPr/>
          <p:nvPr/>
        </p:nvSpPr>
        <p:spPr bwMode="auto">
          <a:xfrm>
            <a:off x="7639065" y="1895690"/>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cxnSp>
        <p:nvCxnSpPr>
          <p:cNvPr id="37" name="Straight Arrow Connector 36"/>
          <p:cNvCxnSpPr>
            <a:stCxn id="32" idx="3"/>
          </p:cNvCxnSpPr>
          <p:nvPr/>
        </p:nvCxnSpPr>
        <p:spPr bwMode="auto">
          <a:xfrm>
            <a:off x="10008713" y="2197164"/>
            <a:ext cx="44704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xmlns="" id="{E0E0717A-83C0-4697-8B52-C0DD9380954C}"/>
              </a:ext>
            </a:extLst>
          </p:cNvPr>
          <p:cNvSpPr/>
          <p:nvPr/>
        </p:nvSpPr>
        <p:spPr bwMode="auto">
          <a:xfrm>
            <a:off x="137571" y="1902595"/>
            <a:ext cx="105046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000" b="1" dirty="0">
                <a:solidFill>
                  <a:srgbClr val="344447"/>
                </a:solidFill>
                <a:latin typeface="Arial" charset="0"/>
              </a:rPr>
              <a:t>Create feature branch from master </a:t>
            </a:r>
          </a:p>
        </p:txBody>
      </p:sp>
      <p:sp>
        <p:nvSpPr>
          <p:cNvPr id="41" name="Rectangle 40">
            <a:extLst>
              <a:ext uri="{FF2B5EF4-FFF2-40B4-BE49-F238E27FC236}">
                <a16:creationId xmlns:a16="http://schemas.microsoft.com/office/drawing/2014/main" xmlns="" id="{8CFDD5B3-E1ED-48E3-88F6-920083EEFC7D}"/>
              </a:ext>
            </a:extLst>
          </p:cNvPr>
          <p:cNvSpPr/>
          <p:nvPr/>
        </p:nvSpPr>
        <p:spPr bwMode="auto">
          <a:xfrm>
            <a:off x="1303100" y="1902659"/>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Update code </a:t>
            </a:r>
          </a:p>
        </p:txBody>
      </p:sp>
      <p:sp>
        <p:nvSpPr>
          <p:cNvPr id="54" name="Rounded Rectangle 53"/>
          <p:cNvSpPr/>
          <p:nvPr/>
        </p:nvSpPr>
        <p:spPr bwMode="auto">
          <a:xfrm>
            <a:off x="10455753" y="1833980"/>
            <a:ext cx="1314811" cy="7119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a:solidFill>
                  <a:srgbClr val="344447"/>
                </a:solidFill>
                <a:latin typeface="Arial" charset="0"/>
              </a:rPr>
              <a:t>Artifact</a:t>
            </a:r>
          </a:p>
          <a:p>
            <a:pPr algn="ctr" defTabSz="914400" eaLnBrk="0" fontAlgn="base" hangingPunct="0">
              <a:spcBef>
                <a:spcPct val="0"/>
              </a:spcBef>
              <a:spcAft>
                <a:spcPct val="0"/>
              </a:spcAft>
            </a:pPr>
            <a:r>
              <a:rPr lang="en-US" sz="1200" b="1">
                <a:solidFill>
                  <a:srgbClr val="344447"/>
                </a:solidFill>
                <a:latin typeface="Arial" charset="0"/>
              </a:rPr>
              <a:t>(App, </a:t>
            </a:r>
            <a:r>
              <a:rPr lang="en-US" sz="1200" b="1" err="1">
                <a:solidFill>
                  <a:srgbClr val="344447"/>
                </a:solidFill>
                <a:latin typeface="Arial" charset="0"/>
              </a:rPr>
              <a:t>Config</a:t>
            </a:r>
            <a:r>
              <a:rPr lang="en-US" sz="1200" b="1">
                <a:solidFill>
                  <a:srgbClr val="344447"/>
                </a:solidFill>
                <a:latin typeface="Arial" charset="0"/>
              </a:rPr>
              <a:t>)</a:t>
            </a:r>
          </a:p>
        </p:txBody>
      </p:sp>
      <p:sp>
        <p:nvSpPr>
          <p:cNvPr id="55" name="TextBox 54">
            <a:extLst>
              <a:ext uri="{FF2B5EF4-FFF2-40B4-BE49-F238E27FC236}">
                <a16:creationId xmlns:a16="http://schemas.microsoft.com/office/drawing/2014/main" xmlns="" id="{099C6788-07A8-4AD5-B45C-029F0F1A44E4}"/>
              </a:ext>
            </a:extLst>
          </p:cNvPr>
          <p:cNvSpPr txBox="1"/>
          <p:nvPr/>
        </p:nvSpPr>
        <p:spPr>
          <a:xfrm>
            <a:off x="4980948" y="2595191"/>
            <a:ext cx="1877052" cy="1384995"/>
          </a:xfrm>
          <a:prstGeom prst="rect">
            <a:avLst/>
          </a:prstGeom>
          <a:noFill/>
        </p:spPr>
        <p:txBody>
          <a:bodyPr wrap="square" rtlCol="0">
            <a:spAutoFit/>
          </a:bodyPr>
          <a:lstStyle/>
          <a:p>
            <a:pPr defTabSz="914400"/>
            <a:r>
              <a:rPr lang="en-US" sz="1200" b="1" dirty="0">
                <a:solidFill>
                  <a:srgbClr val="344447"/>
                </a:solidFill>
              </a:rPr>
              <a:t>Must pass all validation conditions</a:t>
            </a:r>
            <a:r>
              <a:rPr lang="en-US" sz="1200" dirty="0">
                <a:solidFill>
                  <a:srgbClr val="344447"/>
                </a:solidFill>
              </a:rPr>
              <a:t> </a:t>
            </a:r>
          </a:p>
          <a:p>
            <a:pPr marL="171450" indent="-171450" defTabSz="914400">
              <a:buFont typeface="Arial" panose="020B0604020202020204" pitchFamily="34" charset="0"/>
              <a:buChar char="•"/>
            </a:pPr>
            <a:r>
              <a:rPr lang="en-US" sz="1200" dirty="0">
                <a:solidFill>
                  <a:srgbClr val="344447"/>
                </a:solidFill>
              </a:rPr>
              <a:t>Approval from another developer</a:t>
            </a:r>
          </a:p>
          <a:p>
            <a:pPr marL="171450" indent="-171450" defTabSz="914400">
              <a:buFont typeface="Arial" panose="020B0604020202020204" pitchFamily="34" charset="0"/>
              <a:buChar char="•"/>
            </a:pPr>
            <a:r>
              <a:rPr lang="en-US" sz="1200" dirty="0">
                <a:solidFill>
                  <a:srgbClr val="344447"/>
                </a:solidFill>
              </a:rPr>
              <a:t>Pass automated app code test</a:t>
            </a:r>
          </a:p>
          <a:p>
            <a:pPr marL="171450" indent="-171450" defTabSz="914400">
              <a:buFont typeface="Arial" panose="020B0604020202020204" pitchFamily="34" charset="0"/>
              <a:buChar char="•"/>
            </a:pPr>
            <a:r>
              <a:rPr lang="en-US" sz="1200" dirty="0">
                <a:solidFill>
                  <a:srgbClr val="344447"/>
                </a:solidFill>
              </a:rPr>
              <a:t>Pass </a:t>
            </a:r>
            <a:r>
              <a:rPr lang="en-US" sz="1200" dirty="0" err="1">
                <a:solidFill>
                  <a:srgbClr val="344447"/>
                </a:solidFill>
              </a:rPr>
              <a:t>Checkmarx</a:t>
            </a:r>
            <a:r>
              <a:rPr lang="en-US" sz="1200" dirty="0">
                <a:solidFill>
                  <a:srgbClr val="344447"/>
                </a:solidFill>
              </a:rPr>
              <a:t> test</a:t>
            </a:r>
          </a:p>
        </p:txBody>
      </p:sp>
    </p:spTree>
    <p:extLst>
      <p:ext uri="{BB962C8B-B14F-4D97-AF65-F5344CB8AC3E}">
        <p14:creationId xmlns:p14="http://schemas.microsoft.com/office/powerpoint/2010/main" val="4292471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D497A-749A-4AD9-8A16-2BCE3805B7E1}"/>
              </a:ext>
            </a:extLst>
          </p:cNvPr>
          <p:cNvSpPr>
            <a:spLocks noGrp="1"/>
          </p:cNvSpPr>
          <p:nvPr>
            <p:ph type="title"/>
          </p:nvPr>
        </p:nvSpPr>
        <p:spPr>
          <a:xfrm>
            <a:off x="609602" y="419947"/>
            <a:ext cx="10972797" cy="504486"/>
          </a:xfrm>
        </p:spPr>
        <p:txBody>
          <a:bodyPr/>
          <a:lstStyle/>
          <a:p>
            <a:endParaRPr lang="en-US" dirty="0"/>
          </a:p>
        </p:txBody>
      </p:sp>
      <p:sp>
        <p:nvSpPr>
          <p:cNvPr id="4" name="Footer Placeholder 3">
            <a:extLst>
              <a:ext uri="{FF2B5EF4-FFF2-40B4-BE49-F238E27FC236}">
                <a16:creationId xmlns:a16="http://schemas.microsoft.com/office/drawing/2014/main" xmlns="" id="{636644DC-9510-4B15-B0A8-E92A1965B623}"/>
              </a:ext>
            </a:extLst>
          </p:cNvPr>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sp>
        <p:nvSpPr>
          <p:cNvPr id="5" name="Slide Number Placeholder 4">
            <a:extLst>
              <a:ext uri="{FF2B5EF4-FFF2-40B4-BE49-F238E27FC236}">
                <a16:creationId xmlns:a16="http://schemas.microsoft.com/office/drawing/2014/main" xmlns="" id="{1D60B3DF-AFE9-4465-AE14-618EE4504746}"/>
              </a:ext>
            </a:extLst>
          </p:cNvPr>
          <p:cNvSpPr>
            <a:spLocks noGrp="1"/>
          </p:cNvSpPr>
          <p:nvPr>
            <p:ph type="sldNum" sz="quarter" idx="12"/>
          </p:nvPr>
        </p:nvSpPr>
        <p:spPr/>
        <p:txBody>
          <a:bodyPr/>
          <a:lstStyle/>
          <a:p>
            <a:fld id="{699EF885-5089-4FA8-9EAD-5AC1D2DFFF6F}" type="slidenum">
              <a:rPr lang="en-US">
                <a:solidFill>
                  <a:prstClr val="black">
                    <a:lumMod val="65000"/>
                    <a:lumOff val="35000"/>
                  </a:prstClr>
                </a:solidFill>
              </a:rPr>
              <a:pPr/>
              <a:t>8</a:t>
            </a:fld>
            <a:endParaRPr lang="en-US">
              <a:solidFill>
                <a:prstClr val="black">
                  <a:lumMod val="65000"/>
                  <a:lumOff val="35000"/>
                </a:prstClr>
              </a:solidFill>
            </a:endParaRPr>
          </a:p>
        </p:txBody>
      </p:sp>
      <p:sp>
        <p:nvSpPr>
          <p:cNvPr id="31" name="Rectangle 30"/>
          <p:cNvSpPr/>
          <p:nvPr/>
        </p:nvSpPr>
        <p:spPr bwMode="auto">
          <a:xfrm>
            <a:off x="2659759" y="1909632"/>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Pull Request</a:t>
            </a:r>
          </a:p>
        </p:txBody>
      </p:sp>
      <p:sp>
        <p:nvSpPr>
          <p:cNvPr id="32" name="Rectangle 31"/>
          <p:cNvSpPr/>
          <p:nvPr/>
        </p:nvSpPr>
        <p:spPr bwMode="auto">
          <a:xfrm>
            <a:off x="8922987" y="1899756"/>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Packaging/</a:t>
            </a:r>
          </a:p>
          <a:p>
            <a:pPr algn="ctr" defTabSz="914400" eaLnBrk="0" fontAlgn="base" hangingPunct="0">
              <a:spcBef>
                <a:spcPct val="0"/>
              </a:spcBef>
              <a:spcAft>
                <a:spcPct val="0"/>
              </a:spcAft>
            </a:pPr>
            <a:r>
              <a:rPr lang="en-US" sz="1200" b="1" dirty="0">
                <a:solidFill>
                  <a:srgbClr val="344447"/>
                </a:solidFill>
                <a:latin typeface="Arial" charset="0"/>
              </a:rPr>
              <a:t>Publishing</a:t>
            </a:r>
          </a:p>
        </p:txBody>
      </p:sp>
      <p:sp>
        <p:nvSpPr>
          <p:cNvPr id="34" name="Rectangle 33"/>
          <p:cNvSpPr/>
          <p:nvPr/>
        </p:nvSpPr>
        <p:spPr bwMode="auto">
          <a:xfrm>
            <a:off x="3732670" y="1902263"/>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sp>
        <p:nvSpPr>
          <p:cNvPr id="35" name="Rectangle 34"/>
          <p:cNvSpPr/>
          <p:nvPr/>
        </p:nvSpPr>
        <p:spPr bwMode="auto">
          <a:xfrm>
            <a:off x="6441542" y="1899756"/>
            <a:ext cx="960524"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Merge to Master Branch</a:t>
            </a:r>
          </a:p>
        </p:txBody>
      </p:sp>
      <p:sp>
        <p:nvSpPr>
          <p:cNvPr id="36" name="Rectangle 35"/>
          <p:cNvSpPr/>
          <p:nvPr/>
        </p:nvSpPr>
        <p:spPr bwMode="auto">
          <a:xfrm>
            <a:off x="7578738" y="1907125"/>
            <a:ext cx="1167577"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a:solidFill>
                  <a:srgbClr val="344447"/>
                </a:solidFill>
                <a:latin typeface="Arial" charset="0"/>
              </a:rPr>
              <a:t>Validation and Testing</a:t>
            </a:r>
          </a:p>
        </p:txBody>
      </p:sp>
      <p:cxnSp>
        <p:nvCxnSpPr>
          <p:cNvPr id="37" name="Straight Arrow Connector 36"/>
          <p:cNvCxnSpPr>
            <a:stCxn id="32" idx="3"/>
          </p:cNvCxnSpPr>
          <p:nvPr/>
        </p:nvCxnSpPr>
        <p:spPr bwMode="auto">
          <a:xfrm>
            <a:off x="9948386" y="2208599"/>
            <a:ext cx="44704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xmlns="" id="{8CFDD5B3-E1ED-48E3-88F6-920083EEFC7D}"/>
              </a:ext>
            </a:extLst>
          </p:cNvPr>
          <p:cNvSpPr/>
          <p:nvPr/>
        </p:nvSpPr>
        <p:spPr bwMode="auto">
          <a:xfrm>
            <a:off x="1577420" y="1906814"/>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Code Update</a:t>
            </a:r>
            <a:endParaRPr lang="en-US" sz="1200" b="1" dirty="0">
              <a:solidFill>
                <a:srgbClr val="344447"/>
              </a:solidFill>
              <a:latin typeface="Arial" charset="0"/>
            </a:endParaRPr>
          </a:p>
        </p:txBody>
      </p:sp>
      <p:sp>
        <p:nvSpPr>
          <p:cNvPr id="18" name="Rectangle 17"/>
          <p:cNvSpPr/>
          <p:nvPr/>
        </p:nvSpPr>
        <p:spPr bwMode="auto">
          <a:xfrm>
            <a:off x="2498829" y="4172356"/>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Deploy</a:t>
            </a:r>
          </a:p>
          <a:p>
            <a:pPr algn="ctr" defTabSz="914400" eaLnBrk="0" fontAlgn="base" hangingPunct="0">
              <a:spcBef>
                <a:spcPct val="0"/>
              </a:spcBef>
              <a:spcAft>
                <a:spcPct val="0"/>
              </a:spcAft>
            </a:pPr>
            <a:r>
              <a:rPr lang="en-US" sz="1200" b="1" dirty="0">
                <a:solidFill>
                  <a:srgbClr val="344447"/>
                </a:solidFill>
                <a:latin typeface="Arial" charset="0"/>
              </a:rPr>
              <a:t>(</a:t>
            </a:r>
            <a:r>
              <a:rPr lang="en-US" sz="1200" b="1" dirty="0" smtClean="0">
                <a:solidFill>
                  <a:srgbClr val="344447"/>
                </a:solidFill>
                <a:latin typeface="Arial" charset="0"/>
              </a:rPr>
              <a:t>Dev)</a:t>
            </a:r>
            <a:endParaRPr lang="en-US" sz="1200" b="1" dirty="0">
              <a:solidFill>
                <a:srgbClr val="344447"/>
              </a:solidFill>
              <a:latin typeface="Arial" charset="0"/>
            </a:endParaRPr>
          </a:p>
        </p:txBody>
      </p:sp>
      <p:sp>
        <p:nvSpPr>
          <p:cNvPr id="19" name="Rectangle 18"/>
          <p:cNvSpPr/>
          <p:nvPr/>
        </p:nvSpPr>
        <p:spPr bwMode="auto">
          <a:xfrm>
            <a:off x="5169067" y="4169699"/>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Deploy</a:t>
            </a:r>
          </a:p>
          <a:p>
            <a:pPr algn="ctr" defTabSz="914400" eaLnBrk="0" fontAlgn="base" hangingPunct="0">
              <a:spcBef>
                <a:spcPct val="0"/>
              </a:spcBef>
              <a:spcAft>
                <a:spcPct val="0"/>
              </a:spcAft>
            </a:pPr>
            <a:r>
              <a:rPr lang="en-US" sz="1200" b="1" dirty="0" smtClean="0">
                <a:solidFill>
                  <a:srgbClr val="344447"/>
                </a:solidFill>
                <a:latin typeface="Arial" charset="0"/>
              </a:rPr>
              <a:t>(Test)</a:t>
            </a:r>
          </a:p>
        </p:txBody>
      </p:sp>
      <p:sp>
        <p:nvSpPr>
          <p:cNvPr id="20" name="Rectangle 19"/>
          <p:cNvSpPr/>
          <p:nvPr/>
        </p:nvSpPr>
        <p:spPr bwMode="auto">
          <a:xfrm>
            <a:off x="7834100" y="4168323"/>
            <a:ext cx="102539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Deploy</a:t>
            </a:r>
          </a:p>
          <a:p>
            <a:pPr algn="ctr" defTabSz="914400" eaLnBrk="0" fontAlgn="base" hangingPunct="0">
              <a:spcBef>
                <a:spcPct val="0"/>
              </a:spcBef>
              <a:spcAft>
                <a:spcPct val="0"/>
              </a:spcAft>
            </a:pPr>
            <a:r>
              <a:rPr lang="en-US" sz="1200" b="1" dirty="0" smtClean="0">
                <a:solidFill>
                  <a:srgbClr val="344447"/>
                </a:solidFill>
                <a:latin typeface="Arial" charset="0"/>
              </a:rPr>
              <a:t>(Prod)</a:t>
            </a:r>
          </a:p>
        </p:txBody>
      </p:sp>
      <p:sp>
        <p:nvSpPr>
          <p:cNvPr id="21" name="Rectangle 20">
            <a:extLst>
              <a:ext uri="{FF2B5EF4-FFF2-40B4-BE49-F238E27FC236}">
                <a16:creationId xmlns:a16="http://schemas.microsoft.com/office/drawing/2014/main" xmlns="" id="{8CFDD5B3-E1ED-48E3-88F6-920083EEFC7D}"/>
              </a:ext>
            </a:extLst>
          </p:cNvPr>
          <p:cNvSpPr/>
          <p:nvPr/>
        </p:nvSpPr>
        <p:spPr bwMode="auto">
          <a:xfrm>
            <a:off x="495081" y="1913221"/>
            <a:ext cx="896239" cy="61768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200" b="1" dirty="0" smtClean="0">
                <a:solidFill>
                  <a:srgbClr val="344447"/>
                </a:solidFill>
                <a:latin typeface="Arial" charset="0"/>
              </a:rPr>
              <a:t>Feature Branch</a:t>
            </a:r>
            <a:endParaRPr lang="en-US" sz="1200" b="1" dirty="0">
              <a:solidFill>
                <a:srgbClr val="344447"/>
              </a:solidFill>
              <a:latin typeface="Arial" charset="0"/>
            </a:endParaRPr>
          </a:p>
        </p:txBody>
      </p:sp>
      <p:sp>
        <p:nvSpPr>
          <p:cNvPr id="22" name="TextBox 21"/>
          <p:cNvSpPr txBox="1"/>
          <p:nvPr/>
        </p:nvSpPr>
        <p:spPr>
          <a:xfrm>
            <a:off x="4126323" y="1453067"/>
            <a:ext cx="2493933" cy="338554"/>
          </a:xfrm>
          <a:prstGeom prst="rect">
            <a:avLst/>
          </a:prstGeom>
          <a:noFill/>
        </p:spPr>
        <p:txBody>
          <a:bodyPr wrap="square" rtlCol="0">
            <a:spAutoFit/>
          </a:bodyPr>
          <a:lstStyle/>
          <a:p>
            <a:pPr defTabSz="914400"/>
            <a:r>
              <a:rPr lang="en-US" sz="1600" dirty="0" smtClean="0">
                <a:solidFill>
                  <a:srgbClr val="344447"/>
                </a:solidFill>
              </a:rPr>
              <a:t>Continuous Integration</a:t>
            </a:r>
            <a:endParaRPr lang="en-US" sz="1600" dirty="0">
              <a:solidFill>
                <a:srgbClr val="344447"/>
              </a:solidFill>
            </a:endParaRPr>
          </a:p>
        </p:txBody>
      </p:sp>
      <p:sp>
        <p:nvSpPr>
          <p:cNvPr id="23" name="TextBox 22"/>
          <p:cNvSpPr txBox="1"/>
          <p:nvPr/>
        </p:nvSpPr>
        <p:spPr>
          <a:xfrm>
            <a:off x="4215055" y="3659076"/>
            <a:ext cx="2041623" cy="338554"/>
          </a:xfrm>
          <a:prstGeom prst="rect">
            <a:avLst/>
          </a:prstGeom>
          <a:noFill/>
        </p:spPr>
        <p:txBody>
          <a:bodyPr wrap="square" rtlCol="0">
            <a:spAutoFit/>
          </a:bodyPr>
          <a:lstStyle/>
          <a:p>
            <a:pPr defTabSz="914400"/>
            <a:r>
              <a:rPr lang="en-US" sz="1600" dirty="0" smtClean="0">
                <a:solidFill>
                  <a:srgbClr val="344447"/>
                </a:solidFill>
              </a:rPr>
              <a:t>Continuous Delivery</a:t>
            </a:r>
            <a:endParaRPr lang="en-US" sz="1600" dirty="0">
              <a:solidFill>
                <a:srgbClr val="344447"/>
              </a:solidFill>
            </a:endParaRPr>
          </a:p>
        </p:txBody>
      </p:sp>
      <p:sp>
        <p:nvSpPr>
          <p:cNvPr id="25" name="Oval 24"/>
          <p:cNvSpPr/>
          <p:nvPr/>
        </p:nvSpPr>
        <p:spPr bwMode="auto">
          <a:xfrm>
            <a:off x="5541241" y="2008259"/>
            <a:ext cx="405693" cy="405693"/>
          </a:xfrm>
          <a:prstGeom prst="ellipse">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sp>
        <p:nvSpPr>
          <p:cNvPr id="26" name="TextBox 25">
            <a:extLst>
              <a:ext uri="{FF2B5EF4-FFF2-40B4-BE49-F238E27FC236}">
                <a16:creationId xmlns:a16="http://schemas.microsoft.com/office/drawing/2014/main" xmlns="" id="{099C6788-07A8-4AD5-B45C-029F0F1A44E4}"/>
              </a:ext>
            </a:extLst>
          </p:cNvPr>
          <p:cNvSpPr txBox="1"/>
          <p:nvPr/>
        </p:nvSpPr>
        <p:spPr>
          <a:xfrm>
            <a:off x="5265301" y="2419092"/>
            <a:ext cx="1138775" cy="646331"/>
          </a:xfrm>
          <a:prstGeom prst="rect">
            <a:avLst/>
          </a:prstGeom>
          <a:noFill/>
        </p:spPr>
        <p:txBody>
          <a:bodyPr wrap="square" rtlCol="0">
            <a:spAutoFit/>
          </a:bodyPr>
          <a:lstStyle/>
          <a:p>
            <a:pPr defTabSz="914400"/>
            <a:r>
              <a:rPr lang="en-US" sz="1200" dirty="0" smtClean="0">
                <a:solidFill>
                  <a:srgbClr val="344447"/>
                </a:solidFill>
              </a:rPr>
              <a:t>Approval by another team member</a:t>
            </a:r>
            <a:endParaRPr lang="en-US" sz="1200" dirty="0">
              <a:solidFill>
                <a:srgbClr val="344447"/>
              </a:solidFill>
            </a:endParaRPr>
          </a:p>
        </p:txBody>
      </p:sp>
      <p:cxnSp>
        <p:nvCxnSpPr>
          <p:cNvPr id="43" name="Straight Arrow Connector 42"/>
          <p:cNvCxnSpPr/>
          <p:nvPr/>
        </p:nvCxnSpPr>
        <p:spPr bwMode="auto">
          <a:xfrm>
            <a:off x="2051789" y="4491551"/>
            <a:ext cx="44704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47" name="Oval 46"/>
          <p:cNvSpPr/>
          <p:nvPr/>
        </p:nvSpPr>
        <p:spPr bwMode="auto">
          <a:xfrm>
            <a:off x="6836640" y="4275695"/>
            <a:ext cx="405693" cy="405693"/>
          </a:xfrm>
          <a:prstGeom prst="ellipse">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cxnSp>
        <p:nvCxnSpPr>
          <p:cNvPr id="70" name="Straight Arrow Connector 69"/>
          <p:cNvCxnSpPr>
            <a:stCxn id="34" idx="3"/>
            <a:endCxn id="25" idx="2"/>
          </p:cNvCxnSpPr>
          <p:nvPr/>
        </p:nvCxnSpPr>
        <p:spPr bwMode="auto">
          <a:xfrm>
            <a:off x="4900247" y="2211106"/>
            <a:ext cx="64099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3" name="Straight Arrow Connector 72"/>
          <p:cNvCxnSpPr>
            <a:stCxn id="25" idx="6"/>
            <a:endCxn id="35" idx="1"/>
          </p:cNvCxnSpPr>
          <p:nvPr/>
        </p:nvCxnSpPr>
        <p:spPr bwMode="auto">
          <a:xfrm flipV="1">
            <a:off x="5946934" y="2208599"/>
            <a:ext cx="494608" cy="25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6" name="Straight Arrow Connector 75"/>
          <p:cNvCxnSpPr>
            <a:stCxn id="19" idx="3"/>
            <a:endCxn id="47" idx="2"/>
          </p:cNvCxnSpPr>
          <p:nvPr/>
        </p:nvCxnSpPr>
        <p:spPr bwMode="auto">
          <a:xfrm>
            <a:off x="6194466" y="4478542"/>
            <a:ext cx="64217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6" name="Straight Arrow Connector 85"/>
          <p:cNvCxnSpPr>
            <a:stCxn id="47" idx="6"/>
            <a:endCxn id="20" idx="1"/>
          </p:cNvCxnSpPr>
          <p:nvPr/>
        </p:nvCxnSpPr>
        <p:spPr bwMode="auto">
          <a:xfrm flipV="1">
            <a:off x="7242333" y="4477166"/>
            <a:ext cx="591767" cy="13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Oval 29"/>
          <p:cNvSpPr/>
          <p:nvPr/>
        </p:nvSpPr>
        <p:spPr bwMode="auto">
          <a:xfrm>
            <a:off x="4171607" y="4275695"/>
            <a:ext cx="405693" cy="405693"/>
          </a:xfrm>
          <a:prstGeom prst="ellipse">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srgbClr val="344447"/>
              </a:solidFill>
              <a:latin typeface="Arial" charset="0"/>
            </a:endParaRPr>
          </a:p>
        </p:txBody>
      </p:sp>
      <p:sp>
        <p:nvSpPr>
          <p:cNvPr id="33" name="TextBox 32">
            <a:extLst>
              <a:ext uri="{FF2B5EF4-FFF2-40B4-BE49-F238E27FC236}">
                <a16:creationId xmlns:a16="http://schemas.microsoft.com/office/drawing/2014/main" xmlns="" id="{099C6788-07A8-4AD5-B45C-029F0F1A44E4}"/>
              </a:ext>
            </a:extLst>
          </p:cNvPr>
          <p:cNvSpPr txBox="1"/>
          <p:nvPr/>
        </p:nvSpPr>
        <p:spPr>
          <a:xfrm>
            <a:off x="3685337" y="4734268"/>
            <a:ext cx="1375605" cy="646331"/>
          </a:xfrm>
          <a:prstGeom prst="rect">
            <a:avLst/>
          </a:prstGeom>
          <a:noFill/>
        </p:spPr>
        <p:txBody>
          <a:bodyPr wrap="square" rtlCol="0">
            <a:spAutoFit/>
          </a:bodyPr>
          <a:lstStyle/>
          <a:p>
            <a:pPr defTabSz="914400"/>
            <a:r>
              <a:rPr lang="en-US" sz="1200" dirty="0" smtClean="0">
                <a:solidFill>
                  <a:srgbClr val="344447"/>
                </a:solidFill>
              </a:rPr>
              <a:t>Manual trigger by development team</a:t>
            </a:r>
            <a:endParaRPr lang="en-US" sz="1200" dirty="0">
              <a:solidFill>
                <a:srgbClr val="344447"/>
              </a:solidFill>
            </a:endParaRPr>
          </a:p>
        </p:txBody>
      </p:sp>
      <p:cxnSp>
        <p:nvCxnSpPr>
          <p:cNvPr id="38" name="Straight Arrow Connector 37"/>
          <p:cNvCxnSpPr>
            <a:endCxn id="30" idx="2"/>
          </p:cNvCxnSpPr>
          <p:nvPr/>
        </p:nvCxnSpPr>
        <p:spPr bwMode="auto">
          <a:xfrm flipV="1">
            <a:off x="3530197" y="4478542"/>
            <a:ext cx="641410" cy="40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9" name="Straight Arrow Connector 38"/>
          <p:cNvCxnSpPr>
            <a:stCxn id="30" idx="6"/>
          </p:cNvCxnSpPr>
          <p:nvPr/>
        </p:nvCxnSpPr>
        <p:spPr bwMode="auto">
          <a:xfrm>
            <a:off x="4577300" y="4478542"/>
            <a:ext cx="591767" cy="40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TextBox 41">
            <a:extLst>
              <a:ext uri="{FF2B5EF4-FFF2-40B4-BE49-F238E27FC236}">
                <a16:creationId xmlns:a16="http://schemas.microsoft.com/office/drawing/2014/main" xmlns="" id="{099C6788-07A8-4AD5-B45C-029F0F1A44E4}"/>
              </a:ext>
            </a:extLst>
          </p:cNvPr>
          <p:cNvSpPr txBox="1"/>
          <p:nvPr/>
        </p:nvSpPr>
        <p:spPr>
          <a:xfrm>
            <a:off x="3589014" y="2581148"/>
            <a:ext cx="1668785" cy="400110"/>
          </a:xfrm>
          <a:prstGeom prst="rect">
            <a:avLst/>
          </a:prstGeom>
          <a:noFill/>
        </p:spPr>
        <p:txBody>
          <a:bodyPr wrap="square" rtlCol="0">
            <a:spAutoFit/>
          </a:bodyPr>
          <a:lstStyle/>
          <a:p>
            <a:pPr marL="171450" indent="-171450" defTabSz="914400">
              <a:buFontTx/>
              <a:buChar char="-"/>
            </a:pPr>
            <a:r>
              <a:rPr lang="en-US" sz="1000" dirty="0" smtClean="0">
                <a:solidFill>
                  <a:srgbClr val="344447"/>
                </a:solidFill>
              </a:rPr>
              <a:t>Static code analysis </a:t>
            </a:r>
          </a:p>
          <a:p>
            <a:pPr marL="171450" indent="-171450" defTabSz="914400">
              <a:buFontTx/>
              <a:buChar char="-"/>
            </a:pPr>
            <a:r>
              <a:rPr lang="en-US" sz="1000" dirty="0" smtClean="0">
                <a:solidFill>
                  <a:srgbClr val="344447"/>
                </a:solidFill>
              </a:rPr>
              <a:t>Automated code test</a:t>
            </a:r>
            <a:endParaRPr lang="en-US" sz="1000" dirty="0">
              <a:solidFill>
                <a:srgbClr val="344447"/>
              </a:solidFill>
            </a:endParaRPr>
          </a:p>
        </p:txBody>
      </p:sp>
      <p:sp>
        <p:nvSpPr>
          <p:cNvPr id="40" name="TextBox 39">
            <a:extLst>
              <a:ext uri="{FF2B5EF4-FFF2-40B4-BE49-F238E27FC236}">
                <a16:creationId xmlns:a16="http://schemas.microsoft.com/office/drawing/2014/main" xmlns="" id="{099C6788-07A8-4AD5-B45C-029F0F1A44E4}"/>
              </a:ext>
            </a:extLst>
          </p:cNvPr>
          <p:cNvSpPr txBox="1"/>
          <p:nvPr/>
        </p:nvSpPr>
        <p:spPr>
          <a:xfrm>
            <a:off x="6581989" y="4749408"/>
            <a:ext cx="1169815" cy="646331"/>
          </a:xfrm>
          <a:prstGeom prst="rect">
            <a:avLst/>
          </a:prstGeom>
          <a:noFill/>
        </p:spPr>
        <p:txBody>
          <a:bodyPr wrap="square" rtlCol="0">
            <a:spAutoFit/>
          </a:bodyPr>
          <a:lstStyle/>
          <a:p>
            <a:pPr defTabSz="914400"/>
            <a:r>
              <a:rPr lang="en-US" sz="1200" dirty="0" smtClean="0">
                <a:solidFill>
                  <a:srgbClr val="344447"/>
                </a:solidFill>
              </a:rPr>
              <a:t>Approval </a:t>
            </a:r>
            <a:endParaRPr lang="en-US" sz="1200" dirty="0">
              <a:solidFill>
                <a:srgbClr val="344447"/>
              </a:solidFill>
            </a:endParaRPr>
          </a:p>
          <a:p>
            <a:pPr defTabSz="914400"/>
            <a:r>
              <a:rPr lang="en-US" sz="1200" dirty="0">
                <a:solidFill>
                  <a:srgbClr val="344447"/>
                </a:solidFill>
              </a:rPr>
              <a:t>by </a:t>
            </a:r>
            <a:r>
              <a:rPr lang="en-US" sz="1200" dirty="0" smtClean="0">
                <a:solidFill>
                  <a:srgbClr val="344447"/>
                </a:solidFill>
              </a:rPr>
              <a:t>AS and Platform team</a:t>
            </a:r>
            <a:endParaRPr lang="en-US" sz="1200" dirty="0">
              <a:solidFill>
                <a:srgbClr val="344447"/>
              </a:solidFill>
            </a:endParaRPr>
          </a:p>
        </p:txBody>
      </p:sp>
    </p:spTree>
    <p:extLst>
      <p:ext uri="{BB962C8B-B14F-4D97-AF65-F5344CB8AC3E}">
        <p14:creationId xmlns:p14="http://schemas.microsoft.com/office/powerpoint/2010/main" val="4202456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64040471-F5EF-4E63-BC11-B11456FE67E0}"/>
              </a:ext>
            </a:extLst>
          </p:cNvPr>
          <p:cNvSpPr>
            <a:spLocks noGrp="1"/>
          </p:cNvSpPr>
          <p:nvPr>
            <p:ph type="title"/>
          </p:nvPr>
        </p:nvSpPr>
        <p:spPr/>
        <p:txBody>
          <a:bodyPr/>
          <a:lstStyle/>
          <a:p>
            <a:r>
              <a:rPr lang="en-US"/>
              <a:t>Environments</a:t>
            </a:r>
          </a:p>
        </p:txBody>
      </p:sp>
      <p:sp>
        <p:nvSpPr>
          <p:cNvPr id="8" name="Rounded Rectangle 49">
            <a:extLst>
              <a:ext uri="{FF2B5EF4-FFF2-40B4-BE49-F238E27FC236}">
                <a16:creationId xmlns="" xmlns:a16="http://schemas.microsoft.com/office/drawing/2014/main" id="{42BD0EE9-A41D-4DDE-9870-AD160FDCC096}"/>
              </a:ext>
            </a:extLst>
          </p:cNvPr>
          <p:cNvSpPr/>
          <p:nvPr/>
        </p:nvSpPr>
        <p:spPr>
          <a:xfrm>
            <a:off x="3719066" y="3361811"/>
            <a:ext cx="2078182" cy="1979309"/>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 xmlns:a16="http://schemas.microsoft.com/office/drawing/2014/main" id="{3FC54208-59FB-45EA-BEBB-B9E3766AED8B}"/>
              </a:ext>
            </a:extLst>
          </p:cNvPr>
          <p:cNvSpPr txBox="1"/>
          <p:nvPr/>
        </p:nvSpPr>
        <p:spPr>
          <a:xfrm flipH="1">
            <a:off x="3984060" y="4109652"/>
            <a:ext cx="1548200" cy="184666"/>
          </a:xfrm>
          <a:prstGeom prst="rect">
            <a:avLst/>
          </a:prstGeom>
          <a:noFill/>
        </p:spPr>
        <p:txBody>
          <a:bodyPr wrap="square" lIns="0" tIns="0" rIns="0" bIns="0" rtlCol="0" anchor="ctr">
            <a:spAutoFit/>
          </a:bodyPr>
          <a:lstStyle/>
          <a:p>
            <a:pPr algn="ctr"/>
            <a:r>
              <a:rPr lang="en-AU" sz="1200" b="1">
                <a:latin typeface="Arial" panose="020B0604020202020204" pitchFamily="34" charset="0"/>
                <a:ea typeface="Roboto Medium" panose="02000000000000000000" pitchFamily="2" charset="0"/>
                <a:cs typeface="Arial" panose="020B0604020202020204" pitchFamily="34" charset="0"/>
              </a:rPr>
              <a:t>Development</a:t>
            </a:r>
            <a:endParaRPr lang="en-AU" sz="1200" b="1">
              <a:solidFill>
                <a:schemeClr val="tx2"/>
              </a:solidFill>
              <a:latin typeface="Roboto Medium" panose="02000000000000000000" pitchFamily="2" charset="0"/>
              <a:ea typeface="Roboto Medium" panose="02000000000000000000" pitchFamily="2" charset="0"/>
            </a:endParaRPr>
          </a:p>
        </p:txBody>
      </p:sp>
      <p:sp>
        <p:nvSpPr>
          <p:cNvPr id="10" name="Text Placeholder 32">
            <a:extLst>
              <a:ext uri="{FF2B5EF4-FFF2-40B4-BE49-F238E27FC236}">
                <a16:creationId xmlns="" xmlns:a16="http://schemas.microsoft.com/office/drawing/2014/main" id="{535EF4FC-CD20-456E-88FF-5FA9ABEC0277}"/>
              </a:ext>
            </a:extLst>
          </p:cNvPr>
          <p:cNvSpPr txBox="1">
            <a:spLocks/>
          </p:cNvSpPr>
          <p:nvPr/>
        </p:nvSpPr>
        <p:spPr>
          <a:xfrm flipH="1">
            <a:off x="3984059" y="4355048"/>
            <a:ext cx="1548194" cy="6095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US" sz="1200" dirty="0" smtClean="0">
                <a:latin typeface="Arial" panose="020B0604020202020204" pitchFamily="34" charset="0"/>
                <a:ea typeface="Roboto Light" panose="02000000000000000000" pitchFamily="2" charset="0"/>
                <a:cs typeface="Arial" panose="020B0604020202020204" pitchFamily="34" charset="0"/>
              </a:rPr>
              <a:t>Integration Environment</a:t>
            </a:r>
            <a:endParaRPr lang="en-US" sz="900" dirty="0">
              <a:solidFill>
                <a:schemeClr val="tx2"/>
              </a:solidFill>
              <a:latin typeface="Roboto Light" panose="02000000000000000000" pitchFamily="2" charset="0"/>
              <a:ea typeface="Roboto Light" panose="02000000000000000000" pitchFamily="2" charset="0"/>
            </a:endParaRPr>
          </a:p>
        </p:txBody>
      </p:sp>
      <p:sp>
        <p:nvSpPr>
          <p:cNvPr id="11" name="Rounded Rectangle 59">
            <a:extLst>
              <a:ext uri="{FF2B5EF4-FFF2-40B4-BE49-F238E27FC236}">
                <a16:creationId xmlns="" xmlns:a16="http://schemas.microsoft.com/office/drawing/2014/main" id="{2D17996F-CC69-475B-8E42-3372654679FF}"/>
              </a:ext>
            </a:extLst>
          </p:cNvPr>
          <p:cNvSpPr/>
          <p:nvPr/>
        </p:nvSpPr>
        <p:spPr>
          <a:xfrm>
            <a:off x="1193248" y="3361811"/>
            <a:ext cx="2078182" cy="2425334"/>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5396A6A4-8E5E-4BF3-85AC-26BBE0467418}"/>
              </a:ext>
            </a:extLst>
          </p:cNvPr>
          <p:cNvSpPr txBox="1"/>
          <p:nvPr/>
        </p:nvSpPr>
        <p:spPr>
          <a:xfrm flipH="1">
            <a:off x="1458242" y="4109652"/>
            <a:ext cx="1548200" cy="184666"/>
          </a:xfrm>
          <a:prstGeom prst="rect">
            <a:avLst/>
          </a:prstGeom>
          <a:noFill/>
        </p:spPr>
        <p:txBody>
          <a:bodyPr wrap="square" lIns="0" tIns="0" rIns="0" bIns="0" rtlCol="0" anchor="ctr">
            <a:spAutoFit/>
          </a:bodyPr>
          <a:lstStyle/>
          <a:p>
            <a:pPr algn="ctr"/>
            <a:r>
              <a:rPr lang="en-AU" sz="1200" b="1">
                <a:latin typeface="Arial" panose="020B0604020202020204" pitchFamily="34" charset="0"/>
                <a:ea typeface="Roboto Medium" panose="02000000000000000000" pitchFamily="2" charset="0"/>
                <a:cs typeface="Arial" panose="020B0604020202020204" pitchFamily="34" charset="0"/>
              </a:rPr>
              <a:t>Sandbox</a:t>
            </a:r>
            <a:endParaRPr lang="en-AU" sz="1200" b="1">
              <a:solidFill>
                <a:schemeClr val="tx2"/>
              </a:solidFill>
              <a:latin typeface="Roboto Medium" panose="02000000000000000000" pitchFamily="2" charset="0"/>
              <a:ea typeface="Roboto Medium" panose="02000000000000000000" pitchFamily="2" charset="0"/>
            </a:endParaRPr>
          </a:p>
        </p:txBody>
      </p:sp>
      <p:sp>
        <p:nvSpPr>
          <p:cNvPr id="13" name="Text Placeholder 32">
            <a:extLst>
              <a:ext uri="{FF2B5EF4-FFF2-40B4-BE49-F238E27FC236}">
                <a16:creationId xmlns="" xmlns:a16="http://schemas.microsoft.com/office/drawing/2014/main" id="{3CEA8C29-BCBE-4040-8D29-5080E4A818F3}"/>
              </a:ext>
            </a:extLst>
          </p:cNvPr>
          <p:cNvSpPr txBox="1">
            <a:spLocks/>
          </p:cNvSpPr>
          <p:nvPr/>
        </p:nvSpPr>
        <p:spPr>
          <a:xfrm flipH="1">
            <a:off x="1458241" y="4355048"/>
            <a:ext cx="1548194" cy="143209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err="1">
                <a:latin typeface="Arial" panose="020B0604020202020204" pitchFamily="34" charset="0"/>
                <a:ea typeface="Roboto Light" panose="02000000000000000000" pitchFamily="2" charset="0"/>
                <a:cs typeface="Arial" panose="020B0604020202020204" pitchFamily="34" charset="0"/>
              </a:rPr>
              <a:t>PoC</a:t>
            </a:r>
            <a:r>
              <a:rPr lang="en-US" sz="1200">
                <a:latin typeface="Arial" panose="020B0604020202020204" pitchFamily="34" charset="0"/>
                <a:ea typeface="Roboto Light" panose="02000000000000000000" pitchFamily="2" charset="0"/>
                <a:cs typeface="Arial" panose="020B0604020202020204" pitchFamily="34" charset="0"/>
              </a:rPr>
              <a:t> environment to</a:t>
            </a:r>
          </a:p>
          <a:p>
            <a:pPr>
              <a:lnSpc>
                <a:spcPct val="130000"/>
              </a:lnSpc>
              <a:spcBef>
                <a:spcPts val="0"/>
              </a:spcBef>
            </a:pPr>
            <a:r>
              <a:rPr lang="en-US" sz="1200">
                <a:latin typeface="Arial" panose="020B0604020202020204" pitchFamily="34" charset="0"/>
                <a:ea typeface="Roboto Light" panose="02000000000000000000" pitchFamily="2" charset="0"/>
                <a:cs typeface="Arial" panose="020B0604020202020204" pitchFamily="34" charset="0"/>
              </a:rPr>
              <a:t>Experiment with new Azure features </a:t>
            </a:r>
          </a:p>
          <a:p>
            <a:pPr algn="ctr">
              <a:lnSpc>
                <a:spcPct val="130000"/>
              </a:lnSpc>
              <a:spcBef>
                <a:spcPts val="0"/>
              </a:spcBef>
            </a:pPr>
            <a:r>
              <a:rPr lang="en-US" sz="1200">
                <a:latin typeface="Arial" panose="020B0604020202020204" pitchFamily="34" charset="0"/>
                <a:ea typeface="Roboto Light" panose="02000000000000000000" pitchFamily="2" charset="0"/>
                <a:cs typeface="Arial" panose="020B0604020202020204" pitchFamily="34" charset="0"/>
              </a:rPr>
              <a:t>Test project-specific configurations</a:t>
            </a:r>
            <a:endParaRPr lang="en-US" sz="900">
              <a:solidFill>
                <a:schemeClr val="tx2"/>
              </a:solidFill>
              <a:latin typeface="Roboto Light" panose="02000000000000000000" pitchFamily="2" charset="0"/>
              <a:ea typeface="Roboto Light" panose="02000000000000000000" pitchFamily="2" charset="0"/>
            </a:endParaRPr>
          </a:p>
        </p:txBody>
      </p:sp>
      <p:sp>
        <p:nvSpPr>
          <p:cNvPr id="14" name="Rounded Rectangle 62">
            <a:extLst>
              <a:ext uri="{FF2B5EF4-FFF2-40B4-BE49-F238E27FC236}">
                <a16:creationId xmlns="" xmlns:a16="http://schemas.microsoft.com/office/drawing/2014/main" id="{36E3290A-54E9-48D4-AA1F-20038BCDB876}"/>
              </a:ext>
            </a:extLst>
          </p:cNvPr>
          <p:cNvSpPr/>
          <p:nvPr/>
        </p:nvSpPr>
        <p:spPr>
          <a:xfrm>
            <a:off x="6241663" y="3361811"/>
            <a:ext cx="2078182" cy="1979309"/>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5B34FD97-6FCE-40E8-A7C7-935623413B09}"/>
              </a:ext>
            </a:extLst>
          </p:cNvPr>
          <p:cNvSpPr txBox="1"/>
          <p:nvPr/>
        </p:nvSpPr>
        <p:spPr>
          <a:xfrm flipH="1">
            <a:off x="6506657" y="4109652"/>
            <a:ext cx="1548200" cy="184666"/>
          </a:xfrm>
          <a:prstGeom prst="rect">
            <a:avLst/>
          </a:prstGeom>
          <a:noFill/>
        </p:spPr>
        <p:txBody>
          <a:bodyPr wrap="square" lIns="0" tIns="0" rIns="0" bIns="0" rtlCol="0" anchor="ctr">
            <a:spAutoFit/>
          </a:bodyPr>
          <a:lstStyle/>
          <a:p>
            <a:pPr algn="ctr"/>
            <a:r>
              <a:rPr lang="en-AU" sz="1200" b="1">
                <a:latin typeface="Arial" panose="020B0604020202020204" pitchFamily="34" charset="0"/>
                <a:ea typeface="Roboto Medium" panose="02000000000000000000" pitchFamily="2" charset="0"/>
                <a:cs typeface="Arial" panose="020B0604020202020204" pitchFamily="34" charset="0"/>
              </a:rPr>
              <a:t>Test</a:t>
            </a:r>
            <a:endParaRPr lang="en-AU" sz="1200" b="1">
              <a:solidFill>
                <a:schemeClr val="tx2"/>
              </a:solidFill>
              <a:latin typeface="Roboto Medium" panose="02000000000000000000" pitchFamily="2" charset="0"/>
              <a:ea typeface="Roboto Medium" panose="02000000000000000000" pitchFamily="2" charset="0"/>
            </a:endParaRPr>
          </a:p>
        </p:txBody>
      </p:sp>
      <p:sp>
        <p:nvSpPr>
          <p:cNvPr id="16" name="Text Placeholder 32">
            <a:extLst>
              <a:ext uri="{FF2B5EF4-FFF2-40B4-BE49-F238E27FC236}">
                <a16:creationId xmlns="" xmlns:a16="http://schemas.microsoft.com/office/drawing/2014/main" id="{54413133-4DD5-44B9-90CE-E079FD0FE620}"/>
              </a:ext>
            </a:extLst>
          </p:cNvPr>
          <p:cNvSpPr txBox="1">
            <a:spLocks/>
          </p:cNvSpPr>
          <p:nvPr/>
        </p:nvSpPr>
        <p:spPr>
          <a:xfrm flipH="1">
            <a:off x="6506656" y="4355048"/>
            <a:ext cx="1548194" cy="6095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US" sz="1200">
                <a:latin typeface="Arial" panose="020B0604020202020204" pitchFamily="34" charset="0"/>
                <a:ea typeface="Roboto Light" panose="02000000000000000000" pitchFamily="2" charset="0"/>
                <a:cs typeface="Arial" panose="020B0604020202020204" pitchFamily="34" charset="0"/>
              </a:rPr>
              <a:t>Review by stakeholders</a:t>
            </a:r>
            <a:endParaRPr lang="en-US" sz="900">
              <a:solidFill>
                <a:schemeClr val="tx2"/>
              </a:solidFill>
              <a:latin typeface="Roboto Light" panose="02000000000000000000" pitchFamily="2" charset="0"/>
              <a:ea typeface="Roboto Light" panose="02000000000000000000" pitchFamily="2" charset="0"/>
            </a:endParaRPr>
          </a:p>
        </p:txBody>
      </p:sp>
      <p:sp>
        <p:nvSpPr>
          <p:cNvPr id="17" name="Rounded Rectangle 65">
            <a:extLst>
              <a:ext uri="{FF2B5EF4-FFF2-40B4-BE49-F238E27FC236}">
                <a16:creationId xmlns="" xmlns:a16="http://schemas.microsoft.com/office/drawing/2014/main" id="{BF964F80-A3DD-43B6-978F-2A9ADAFDA7DD}"/>
              </a:ext>
            </a:extLst>
          </p:cNvPr>
          <p:cNvSpPr/>
          <p:nvPr/>
        </p:nvSpPr>
        <p:spPr>
          <a:xfrm>
            <a:off x="8764260" y="3361811"/>
            <a:ext cx="2078182" cy="1979309"/>
          </a:xfrm>
          <a:prstGeom prst="roundRect">
            <a:avLst>
              <a:gd name="adj" fmla="val 62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0D72707D-F9D9-48B5-83F3-E03B427B53E1}"/>
              </a:ext>
            </a:extLst>
          </p:cNvPr>
          <p:cNvSpPr txBox="1"/>
          <p:nvPr/>
        </p:nvSpPr>
        <p:spPr>
          <a:xfrm flipH="1">
            <a:off x="9029254" y="4109652"/>
            <a:ext cx="1548200" cy="184666"/>
          </a:xfrm>
          <a:prstGeom prst="rect">
            <a:avLst/>
          </a:prstGeom>
          <a:noFill/>
        </p:spPr>
        <p:txBody>
          <a:bodyPr wrap="square" lIns="0" tIns="0" rIns="0" bIns="0" rtlCol="0" anchor="ctr">
            <a:spAutoFit/>
          </a:bodyPr>
          <a:lstStyle/>
          <a:p>
            <a:pPr algn="ctr"/>
            <a:r>
              <a:rPr lang="en-AU" sz="1200" b="1">
                <a:latin typeface="Arial" panose="020B0604020202020204" pitchFamily="34" charset="0"/>
                <a:ea typeface="Roboto Medium" panose="02000000000000000000" pitchFamily="2" charset="0"/>
                <a:cs typeface="Arial" panose="020B0604020202020204" pitchFamily="34" charset="0"/>
              </a:rPr>
              <a:t>Production</a:t>
            </a:r>
            <a:endParaRPr lang="en-AU" sz="1200" b="1">
              <a:solidFill>
                <a:schemeClr val="tx2"/>
              </a:solidFill>
              <a:latin typeface="Roboto Medium" panose="02000000000000000000" pitchFamily="2" charset="0"/>
              <a:ea typeface="Roboto Medium" panose="02000000000000000000" pitchFamily="2" charset="0"/>
            </a:endParaRPr>
          </a:p>
        </p:txBody>
      </p:sp>
      <p:sp>
        <p:nvSpPr>
          <p:cNvPr id="19" name="Text Placeholder 32">
            <a:extLst>
              <a:ext uri="{FF2B5EF4-FFF2-40B4-BE49-F238E27FC236}">
                <a16:creationId xmlns="" xmlns:a16="http://schemas.microsoft.com/office/drawing/2014/main" id="{02090738-E47A-48A1-96CB-7DD391A286E5}"/>
              </a:ext>
            </a:extLst>
          </p:cNvPr>
          <p:cNvSpPr txBox="1">
            <a:spLocks/>
          </p:cNvSpPr>
          <p:nvPr/>
        </p:nvSpPr>
        <p:spPr>
          <a:xfrm flipH="1">
            <a:off x="9029253" y="4355048"/>
            <a:ext cx="1548194" cy="60951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US" sz="1200">
                <a:latin typeface="Arial" panose="020B0604020202020204" pitchFamily="34" charset="0"/>
                <a:ea typeface="Roboto Light" panose="02000000000000000000" pitchFamily="2" charset="0"/>
                <a:cs typeface="Arial" panose="020B0604020202020204" pitchFamily="34" charset="0"/>
              </a:rPr>
              <a:t>End user</a:t>
            </a:r>
            <a:endParaRPr lang="en-US" sz="900">
              <a:solidFill>
                <a:schemeClr val="tx2"/>
              </a:solidFill>
              <a:latin typeface="Roboto Light" panose="02000000000000000000" pitchFamily="2" charset="0"/>
              <a:ea typeface="Roboto Light" panose="02000000000000000000" pitchFamily="2" charset="0"/>
            </a:endParaRPr>
          </a:p>
        </p:txBody>
      </p:sp>
      <p:grpSp>
        <p:nvGrpSpPr>
          <p:cNvPr id="20" name="Group 19">
            <a:extLst>
              <a:ext uri="{FF2B5EF4-FFF2-40B4-BE49-F238E27FC236}">
                <a16:creationId xmlns="" xmlns:a16="http://schemas.microsoft.com/office/drawing/2014/main" id="{45B4638E-9CF8-45D8-82B9-54190894F061}"/>
              </a:ext>
            </a:extLst>
          </p:cNvPr>
          <p:cNvGrpSpPr/>
          <p:nvPr/>
        </p:nvGrpSpPr>
        <p:grpSpPr>
          <a:xfrm>
            <a:off x="2230582" y="2099157"/>
            <a:ext cx="7550728" cy="942110"/>
            <a:chOff x="2230582" y="2535381"/>
            <a:chExt cx="7550728" cy="942110"/>
          </a:xfrm>
        </p:grpSpPr>
        <p:cxnSp>
          <p:nvCxnSpPr>
            <p:cNvPr id="21" name="Straight Connector 20">
              <a:extLst>
                <a:ext uri="{FF2B5EF4-FFF2-40B4-BE49-F238E27FC236}">
                  <a16:creationId xmlns="" xmlns:a16="http://schemas.microsoft.com/office/drawing/2014/main" id="{7878BB6A-92B0-445B-AEF9-1DBB26E8A5E6}"/>
                </a:ext>
              </a:extLst>
            </p:cNvPr>
            <p:cNvCxnSpPr/>
            <p:nvPr/>
          </p:nvCxnSpPr>
          <p:spPr>
            <a:xfrm flipV="1">
              <a:off x="2230582"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2E4AA82-04FA-4836-8FFA-D9E44C4EE4E6}"/>
                </a:ext>
              </a:extLst>
            </p:cNvPr>
            <p:cNvCxnSpPr/>
            <p:nvPr/>
          </p:nvCxnSpPr>
          <p:spPr>
            <a:xfrm flipV="1">
              <a:off x="4752110"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A8CD6C56-74E6-4A1C-B7B7-E67820AE8830}"/>
                </a:ext>
              </a:extLst>
            </p:cNvPr>
            <p:cNvCxnSpPr/>
            <p:nvPr/>
          </p:nvCxnSpPr>
          <p:spPr>
            <a:xfrm flipV="1">
              <a:off x="7273637"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BC46DA88-6385-47AD-A2B1-234556FF8D11}"/>
                </a:ext>
              </a:extLst>
            </p:cNvPr>
            <p:cNvCxnSpPr/>
            <p:nvPr/>
          </p:nvCxnSpPr>
          <p:spPr>
            <a:xfrm flipV="1">
              <a:off x="9781310" y="3006436"/>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60CF57B2-295D-41FA-90D8-7653C904410E}"/>
                </a:ext>
              </a:extLst>
            </p:cNvPr>
            <p:cNvCxnSpPr/>
            <p:nvPr/>
          </p:nvCxnSpPr>
          <p:spPr>
            <a:xfrm>
              <a:off x="2230582" y="3006436"/>
              <a:ext cx="7550728"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F2BB1E37-85E7-4572-93DA-EF6B3C6975C5}"/>
                </a:ext>
              </a:extLst>
            </p:cNvPr>
            <p:cNvCxnSpPr/>
            <p:nvPr/>
          </p:nvCxnSpPr>
          <p:spPr>
            <a:xfrm flipV="1">
              <a:off x="5887747" y="2535381"/>
              <a:ext cx="0" cy="47105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7" name="Oval 19">
            <a:extLst>
              <a:ext uri="{FF2B5EF4-FFF2-40B4-BE49-F238E27FC236}">
                <a16:creationId xmlns="" xmlns:a16="http://schemas.microsoft.com/office/drawing/2014/main" id="{ADB666E3-589E-4BDD-901F-FFB0AFAF6938}"/>
              </a:ext>
            </a:extLst>
          </p:cNvPr>
          <p:cNvSpPr>
            <a:spLocks noChangeArrowheads="1"/>
          </p:cNvSpPr>
          <p:nvPr/>
        </p:nvSpPr>
        <p:spPr bwMode="auto">
          <a:xfrm>
            <a:off x="5389317" y="1153368"/>
            <a:ext cx="995966" cy="993236"/>
          </a:xfrm>
          <a:prstGeom prst="ellipse">
            <a:avLst/>
          </a:prstGeom>
          <a:solidFill>
            <a:schemeClr val="accent6"/>
          </a:solidFill>
          <a:ln>
            <a:noFill/>
          </a:ln>
        </p:spPr>
        <p:txBody>
          <a:bodyPr vert="horz" wrap="square" lIns="0" tIns="0" rIns="0" bIns="0" numCol="1" anchor="ctr" anchorCtr="0" compatLnSpc="1">
            <a:prstTxWarp prst="textNoShape">
              <a:avLst/>
            </a:prstTxWarp>
          </a:bodyPr>
          <a:lstStyle/>
          <a:p>
            <a:pPr lvl="0" algn="ctr"/>
            <a:endParaRPr lang="en-US" sz="2800">
              <a:solidFill>
                <a:schemeClr val="bg1"/>
              </a:solidFill>
            </a:endParaRPr>
          </a:p>
        </p:txBody>
      </p:sp>
      <p:sp>
        <p:nvSpPr>
          <p:cNvPr id="28" name="Oval 19">
            <a:extLst>
              <a:ext uri="{FF2B5EF4-FFF2-40B4-BE49-F238E27FC236}">
                <a16:creationId xmlns="" xmlns:a16="http://schemas.microsoft.com/office/drawing/2014/main" id="{DDFA0084-272C-4046-8803-6C84EF1A67B1}"/>
              </a:ext>
            </a:extLst>
          </p:cNvPr>
          <p:cNvSpPr>
            <a:spLocks noChangeArrowheads="1"/>
          </p:cNvSpPr>
          <p:nvPr/>
        </p:nvSpPr>
        <p:spPr bwMode="auto">
          <a:xfrm>
            <a:off x="1734356" y="2865194"/>
            <a:ext cx="995966" cy="993236"/>
          </a:xfrm>
          <a:prstGeom prst="ellipse">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endParaRPr lang="en-US" sz="2400">
              <a:solidFill>
                <a:srgbClr val="FFFFFF"/>
              </a:solidFill>
              <a:latin typeface="FontAwesome" pitchFamily="2" charset="0"/>
            </a:endParaRPr>
          </a:p>
        </p:txBody>
      </p:sp>
      <p:sp>
        <p:nvSpPr>
          <p:cNvPr id="29" name="Oval 19">
            <a:extLst>
              <a:ext uri="{FF2B5EF4-FFF2-40B4-BE49-F238E27FC236}">
                <a16:creationId xmlns="" xmlns:a16="http://schemas.microsoft.com/office/drawing/2014/main" id="{BFAD596A-3CAA-4A00-BF20-DCC9C62F0831}"/>
              </a:ext>
            </a:extLst>
          </p:cNvPr>
          <p:cNvSpPr>
            <a:spLocks noChangeArrowheads="1"/>
          </p:cNvSpPr>
          <p:nvPr/>
        </p:nvSpPr>
        <p:spPr bwMode="auto">
          <a:xfrm>
            <a:off x="4258614" y="2865194"/>
            <a:ext cx="995966" cy="993236"/>
          </a:xfrm>
          <a:prstGeom prst="ellipse">
            <a:avLst/>
          </a:prstGeom>
          <a:solidFill>
            <a:schemeClr val="accent2"/>
          </a:solidFill>
          <a:ln>
            <a:noFill/>
          </a:ln>
        </p:spPr>
        <p:txBody>
          <a:bodyPr vert="horz" wrap="square" lIns="91440" tIns="45720" rIns="91440" bIns="45720" numCol="1" anchor="ctr" anchorCtr="0" compatLnSpc="1">
            <a:prstTxWarp prst="textNoShape">
              <a:avLst/>
            </a:prstTxWarp>
          </a:bodyPr>
          <a:lstStyle/>
          <a:p>
            <a:pPr algn="ctr"/>
            <a:endParaRPr lang="en-US" sz="2400">
              <a:solidFill>
                <a:schemeClr val="bg1"/>
              </a:solidFill>
              <a:latin typeface="FontAwesome" pitchFamily="2" charset="0"/>
            </a:endParaRPr>
          </a:p>
        </p:txBody>
      </p:sp>
      <p:sp>
        <p:nvSpPr>
          <p:cNvPr id="30" name="Oval 19">
            <a:extLst>
              <a:ext uri="{FF2B5EF4-FFF2-40B4-BE49-F238E27FC236}">
                <a16:creationId xmlns="" xmlns:a16="http://schemas.microsoft.com/office/drawing/2014/main" id="{68E965F4-46B1-41CE-BABE-C04452889932}"/>
              </a:ext>
            </a:extLst>
          </p:cNvPr>
          <p:cNvSpPr>
            <a:spLocks noChangeArrowheads="1"/>
          </p:cNvSpPr>
          <p:nvPr/>
        </p:nvSpPr>
        <p:spPr bwMode="auto">
          <a:xfrm>
            <a:off x="6782872" y="2865194"/>
            <a:ext cx="995966" cy="993236"/>
          </a:xfrm>
          <a:prstGeom prst="ellipse">
            <a:avLst/>
          </a:prstGeom>
          <a:solidFill>
            <a:schemeClr val="accent4"/>
          </a:solidFill>
          <a:ln>
            <a:noFill/>
          </a:ln>
        </p:spPr>
        <p:txBody>
          <a:bodyPr vert="horz" wrap="square" lIns="91440" tIns="45720" rIns="91440" bIns="45720" numCol="1" anchor="ctr" anchorCtr="0" compatLnSpc="1">
            <a:prstTxWarp prst="textNoShape">
              <a:avLst/>
            </a:prstTxWarp>
          </a:bodyPr>
          <a:lstStyle/>
          <a:p>
            <a:pPr algn="ctr"/>
            <a:endParaRPr lang="en-AU" sz="2400">
              <a:solidFill>
                <a:srgbClr val="FFFFFF"/>
              </a:solidFill>
              <a:latin typeface="FontAwesome" pitchFamily="2" charset="0"/>
            </a:endParaRPr>
          </a:p>
        </p:txBody>
      </p:sp>
      <p:sp>
        <p:nvSpPr>
          <p:cNvPr id="31" name="Oval 19">
            <a:extLst>
              <a:ext uri="{FF2B5EF4-FFF2-40B4-BE49-F238E27FC236}">
                <a16:creationId xmlns="" xmlns:a16="http://schemas.microsoft.com/office/drawing/2014/main" id="{C7FFA109-0B2B-4C06-904F-E01BBC24C716}"/>
              </a:ext>
            </a:extLst>
          </p:cNvPr>
          <p:cNvSpPr>
            <a:spLocks noChangeArrowheads="1"/>
          </p:cNvSpPr>
          <p:nvPr/>
        </p:nvSpPr>
        <p:spPr bwMode="auto">
          <a:xfrm>
            <a:off x="9307130" y="2865194"/>
            <a:ext cx="995966" cy="993236"/>
          </a:xfrm>
          <a:prstGeom prst="ellipse">
            <a:avLst/>
          </a:prstGeom>
          <a:solidFill>
            <a:schemeClr val="accent5"/>
          </a:solidFill>
          <a:ln>
            <a:noFill/>
          </a:ln>
        </p:spPr>
        <p:txBody>
          <a:bodyPr vert="horz" wrap="square" lIns="91440" tIns="45720" rIns="91440" bIns="45720" numCol="1" anchor="ctr" anchorCtr="0" compatLnSpc="1">
            <a:prstTxWarp prst="textNoShape">
              <a:avLst/>
            </a:prstTxWarp>
          </a:bodyPr>
          <a:lstStyle/>
          <a:p>
            <a:pPr algn="ctr"/>
            <a:endParaRPr lang="en-US" sz="2400">
              <a:solidFill>
                <a:schemeClr val="bg1"/>
              </a:solidFill>
              <a:latin typeface="FontAwesome" pitchFamily="2" charset="0"/>
            </a:endParaRPr>
          </a:p>
        </p:txBody>
      </p:sp>
      <p:pic>
        <p:nvPicPr>
          <p:cNvPr id="32" name="Graphic 31" descr="Download from cloud">
            <a:extLst>
              <a:ext uri="{FF2B5EF4-FFF2-40B4-BE49-F238E27FC236}">
                <a16:creationId xmlns="" xmlns:a16="http://schemas.microsoft.com/office/drawing/2014/main" id="{71BC676B-9DAB-46B7-B4AB-A989CF9D62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430100" y="1168247"/>
            <a:ext cx="914400" cy="914400"/>
          </a:xfrm>
          <a:prstGeom prst="rect">
            <a:avLst/>
          </a:prstGeom>
        </p:spPr>
      </p:pic>
      <p:sp>
        <p:nvSpPr>
          <p:cNvPr id="2" name="Footer Placeholder 1"/>
          <p:cNvSpPr>
            <a:spLocks noGrp="1"/>
          </p:cNvSpPr>
          <p:nvPr>
            <p:ph type="ftr" sz="quarter" idx="11"/>
          </p:nvPr>
        </p:nvSpPr>
        <p:spPr/>
        <p:txBody>
          <a:bodyPr/>
          <a:lstStyle/>
          <a:p>
            <a:r>
              <a:rPr lang="en-US" smtClean="0">
                <a:solidFill>
                  <a:prstClr val="black">
                    <a:lumMod val="65000"/>
                    <a:lumOff val="35000"/>
                  </a:prstClr>
                </a:solidFill>
              </a:rPr>
              <a:t>DOW RESTRICTED - For internal use only</a:t>
            </a:r>
            <a:endParaRPr lang="en-US">
              <a:solidFill>
                <a:prstClr val="black">
                  <a:lumMod val="65000"/>
                  <a:lumOff val="35000"/>
                </a:prstClr>
              </a:solidFill>
            </a:endParaRPr>
          </a:p>
        </p:txBody>
      </p:sp>
      <p:pic>
        <p:nvPicPr>
          <p:cNvPr id="34" name="Graphic 33" descr="Repeat">
            <a:extLst>
              <a:ext uri="{FF2B5EF4-FFF2-40B4-BE49-F238E27FC236}">
                <a16:creationId xmlns="" xmlns:a16="http://schemas.microsoft.com/office/drawing/2014/main" id="{A4B87F05-5226-443F-9386-7F6F1CF312B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766994" y="2915786"/>
            <a:ext cx="914400" cy="914400"/>
          </a:xfrm>
          <a:prstGeom prst="rect">
            <a:avLst/>
          </a:prstGeom>
        </p:spPr>
      </p:pic>
      <p:pic>
        <p:nvPicPr>
          <p:cNvPr id="35" name="Graphic 34" descr="Repeat">
            <a:extLst>
              <a:ext uri="{FF2B5EF4-FFF2-40B4-BE49-F238E27FC236}">
                <a16:creationId xmlns="" xmlns:a16="http://schemas.microsoft.com/office/drawing/2014/main" id="{505B6BA3-361F-422F-B58C-03945C2F66C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297963" y="2890757"/>
            <a:ext cx="914400" cy="914400"/>
          </a:xfrm>
          <a:prstGeom prst="rect">
            <a:avLst/>
          </a:prstGeom>
        </p:spPr>
      </p:pic>
      <p:pic>
        <p:nvPicPr>
          <p:cNvPr id="36" name="Graphic 35" descr="Repeat">
            <a:extLst>
              <a:ext uri="{FF2B5EF4-FFF2-40B4-BE49-F238E27FC236}">
                <a16:creationId xmlns="" xmlns:a16="http://schemas.microsoft.com/office/drawing/2014/main" id="{C07378F3-16C8-468B-A657-0CC6946B077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828932" y="2890757"/>
            <a:ext cx="914400" cy="914400"/>
          </a:xfrm>
          <a:prstGeom prst="rect">
            <a:avLst/>
          </a:prstGeom>
        </p:spPr>
      </p:pic>
      <p:pic>
        <p:nvPicPr>
          <p:cNvPr id="37" name="Graphic 36" descr="Repeat">
            <a:extLst>
              <a:ext uri="{FF2B5EF4-FFF2-40B4-BE49-F238E27FC236}">
                <a16:creationId xmlns="" xmlns:a16="http://schemas.microsoft.com/office/drawing/2014/main" id="{CD16D8E1-BD55-4B0E-AFF9-7257DEE17A9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9359902" y="2915786"/>
            <a:ext cx="914400" cy="914400"/>
          </a:xfrm>
          <a:prstGeom prst="rect">
            <a:avLst/>
          </a:prstGeom>
        </p:spPr>
      </p:pic>
      <p:cxnSp>
        <p:nvCxnSpPr>
          <p:cNvPr id="38" name="Straight Arrow Connector 37"/>
          <p:cNvCxnSpPr/>
          <p:nvPr/>
        </p:nvCxnSpPr>
        <p:spPr bwMode="auto">
          <a:xfrm>
            <a:off x="4390461" y="5804422"/>
            <a:ext cx="5883841" cy="0"/>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69944" y="5405917"/>
            <a:ext cx="1441420" cy="369332"/>
          </a:xfrm>
          <a:prstGeom prst="rect">
            <a:avLst/>
          </a:prstGeom>
          <a:noFill/>
        </p:spPr>
        <p:txBody>
          <a:bodyPr wrap="none" rtlCol="0">
            <a:spAutoFit/>
          </a:bodyPr>
          <a:lstStyle/>
          <a:p>
            <a:r>
              <a:rPr lang="en-US">
                <a:solidFill>
                  <a:schemeClr val="accent1"/>
                </a:solidFill>
                <a:latin typeface="Arial" panose="020B0604020202020204" pitchFamily="34" charset="0"/>
                <a:cs typeface="Arial" panose="020B0604020202020204" pitchFamily="34" charset="0"/>
              </a:rPr>
              <a:t>Consistency</a:t>
            </a:r>
          </a:p>
        </p:txBody>
      </p:sp>
    </p:spTree>
    <p:extLst>
      <p:ext uri="{BB962C8B-B14F-4D97-AF65-F5344CB8AC3E}">
        <p14:creationId xmlns:p14="http://schemas.microsoft.com/office/powerpoint/2010/main" val="384279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500"/>
                                        <p:tgtEl>
                                          <p:spTgt spid="15"/>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up)">
                                      <p:cBhvr>
                                        <p:cTn id="66" dur="500"/>
                                        <p:tgtEl>
                                          <p:spTgt spid="1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up)">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left)">
                                      <p:cBhvr>
                                        <p:cTn id="77" dur="500"/>
                                        <p:tgtEl>
                                          <p:spTgt spid="38"/>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left)">
                                      <p:cBhvr>
                                        <p:cTn id="8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p:bldP spid="13" grpId="0"/>
      <p:bldP spid="14" grpId="0" animBg="1"/>
      <p:bldP spid="15" grpId="0"/>
      <p:bldP spid="16" grpId="0"/>
      <p:bldP spid="17" grpId="0" animBg="1"/>
      <p:bldP spid="18" grpId="0"/>
      <p:bldP spid="19" grpId="0"/>
      <p:bldP spid="27" grpId="0" animBg="1"/>
      <p:bldP spid="28" grpId="0" animBg="1"/>
      <p:bldP spid="29" grpId="0" animBg="1"/>
      <p:bldP spid="30" grpId="0" animBg="1"/>
      <p:bldP spid="31" grpId="0" animBg="1"/>
      <p:bldP spid="4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ow 2007 Template 16.10 NL">
  <a:themeElements>
    <a:clrScheme name="Custom 21">
      <a:dk1>
        <a:srgbClr val="344447"/>
      </a:dk1>
      <a:lt1>
        <a:srgbClr val="FFFFFF"/>
      </a:lt1>
      <a:dk2>
        <a:srgbClr val="60858C"/>
      </a:dk2>
      <a:lt2>
        <a:srgbClr val="E82034"/>
      </a:lt2>
      <a:accent1>
        <a:srgbClr val="F82D11"/>
      </a:accent1>
      <a:accent2>
        <a:srgbClr val="F38523"/>
      </a:accent2>
      <a:accent3>
        <a:srgbClr val="E7C62D"/>
      </a:accent3>
      <a:accent4>
        <a:srgbClr val="CD1F67"/>
      </a:accent4>
      <a:accent5>
        <a:srgbClr val="7E0838"/>
      </a:accent5>
      <a:accent6>
        <a:srgbClr val="B2051A"/>
      </a:accent6>
      <a:hlink>
        <a:srgbClr val="E82034"/>
      </a:hlink>
      <a:folHlink>
        <a:srgbClr val="60858C"/>
      </a:folHlink>
    </a:clrScheme>
    <a:fontScheme name="Blank Presentation">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ow 2007 Template 16.10 NL">
  <a:themeElements>
    <a:clrScheme name="Custom 21">
      <a:dk1>
        <a:srgbClr val="344447"/>
      </a:dk1>
      <a:lt1>
        <a:srgbClr val="FFFFFF"/>
      </a:lt1>
      <a:dk2>
        <a:srgbClr val="60858C"/>
      </a:dk2>
      <a:lt2>
        <a:srgbClr val="E82034"/>
      </a:lt2>
      <a:accent1>
        <a:srgbClr val="F82D11"/>
      </a:accent1>
      <a:accent2>
        <a:srgbClr val="F38523"/>
      </a:accent2>
      <a:accent3>
        <a:srgbClr val="E7C62D"/>
      </a:accent3>
      <a:accent4>
        <a:srgbClr val="CD1F67"/>
      </a:accent4>
      <a:accent5>
        <a:srgbClr val="7E0838"/>
      </a:accent5>
      <a:accent6>
        <a:srgbClr val="B2051A"/>
      </a:accent6>
      <a:hlink>
        <a:srgbClr val="E82034"/>
      </a:hlink>
      <a:folHlink>
        <a:srgbClr val="60858C"/>
      </a:folHlink>
    </a:clrScheme>
    <a:fontScheme name="Blank Presentation">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1000</TotalTime>
  <Words>835</Words>
  <Application>Microsoft Office PowerPoint</Application>
  <PresentationFormat>Widescreen</PresentationFormat>
  <Paragraphs>211</Paragraphs>
  <Slides>9</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9</vt:i4>
      </vt:variant>
    </vt:vector>
  </HeadingPairs>
  <TitlesOfParts>
    <vt:vector size="22" baseType="lpstr">
      <vt:lpstr>ＭＳ Ｐゴシック</vt:lpstr>
      <vt:lpstr>Arial</vt:lpstr>
      <vt:lpstr>Calibri</vt:lpstr>
      <vt:lpstr>Calibri Light</vt:lpstr>
      <vt:lpstr>FontAwesome</vt:lpstr>
      <vt:lpstr>Roboto Light</vt:lpstr>
      <vt:lpstr>Roboto Medium</vt:lpstr>
      <vt:lpstr>Source Sans Pro ExtraLight</vt:lpstr>
      <vt:lpstr>Tahoma</vt:lpstr>
      <vt:lpstr>Theinhardt</vt:lpstr>
      <vt:lpstr>Office Theme</vt:lpstr>
      <vt:lpstr>Dow 2007 Template 16.10 NL</vt:lpstr>
      <vt:lpstr>3_Dow 2007 Template 16.10 NL</vt:lpstr>
      <vt:lpstr>PowerPoint Presentation</vt:lpstr>
      <vt:lpstr>Azure DevOps Release Pipeline Concept</vt:lpstr>
      <vt:lpstr>PowerPoint Presentation</vt:lpstr>
      <vt:lpstr>PowerPoint Presentation</vt:lpstr>
      <vt:lpstr>DevOps Process</vt:lpstr>
      <vt:lpstr>Resource Library - Infrastructure as Code</vt:lpstr>
      <vt:lpstr>Project Repository – App Code and Env Configuration</vt:lpstr>
      <vt:lpstr>PowerPoint Presentation</vt:lpstr>
      <vt:lpstr>Environments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Phillips, Wayne (W)</dc:creator>
  <cp:lastModifiedBy>Voros, Steve (S)</cp:lastModifiedBy>
  <cp:revision>84</cp:revision>
  <dcterms:created xsi:type="dcterms:W3CDTF">2018-11-30T19:55:53Z</dcterms:created>
  <dcterms:modified xsi:type="dcterms:W3CDTF">2019-01-17T15:46:10Z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_Steward">
    <vt:lpwstr>Voros S nd49684</vt:lpwstr>
  </property>
  <property fmtid="{D5CDD505-2E9C-101B-9397-08002B2CF9AE}" pid="3" name="Update_Footer">
    <vt:lpwstr>No</vt:lpwstr>
  </property>
  <property fmtid="{D5CDD505-2E9C-101B-9397-08002B2CF9AE}" pid="4" name="Radio_Button">
    <vt:lpwstr>NONE</vt:lpwstr>
  </property>
  <property fmtid="{D5CDD505-2E9C-101B-9397-08002B2CF9AE}" pid="5" name="Information_Classification">
    <vt:lpwstr>DOW RESTRICTED - For internal use only</vt:lpwstr>
  </property>
  <property fmtid="{D5CDD505-2E9C-101B-9397-08002B2CF9AE}" pid="6" name="Record_Title_ID">
    <vt:lpwstr>73</vt:lpwstr>
  </property>
  <property fmtid="{D5CDD505-2E9C-101B-9397-08002B2CF9AE}" pid="7" name="Initial_Creation_Date">
    <vt:filetime>2018-11-30T19:55:53Z</vt:filetime>
  </property>
  <property fmtid="{D5CDD505-2E9C-101B-9397-08002B2CF9AE}" pid="8" name="Retention_Period_Start_Date">
    <vt:filetime>2019-01-17T15:45:28Z</vt:filetime>
  </property>
  <property fmtid="{D5CDD505-2E9C-101B-9397-08002B2CF9AE}" pid="9" name="Last_Reviewed_Date">
    <vt:lpwstr/>
  </property>
  <property fmtid="{D5CDD505-2E9C-101B-9397-08002B2CF9AE}" pid="10" name="Retention_Review_Frequency">
    <vt:lpwstr/>
  </property>
</Properties>
</file>