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22"/>
  </p:notesMasterIdLst>
  <p:handoutMasterIdLst>
    <p:handoutMasterId r:id="rId23"/>
  </p:handoutMasterIdLst>
  <p:sldIdLst>
    <p:sldId id="256" r:id="rId5"/>
    <p:sldId id="291" r:id="rId6"/>
    <p:sldId id="276" r:id="rId7"/>
    <p:sldId id="286" r:id="rId8"/>
    <p:sldId id="452" r:id="rId9"/>
    <p:sldId id="445" r:id="rId10"/>
    <p:sldId id="453" r:id="rId11"/>
    <p:sldId id="454" r:id="rId12"/>
    <p:sldId id="455" r:id="rId13"/>
    <p:sldId id="456" r:id="rId14"/>
    <p:sldId id="457" r:id="rId15"/>
    <p:sldId id="458" r:id="rId16"/>
    <p:sldId id="459" r:id="rId17"/>
    <p:sldId id="460" r:id="rId18"/>
    <p:sldId id="461" r:id="rId19"/>
    <p:sldId id="462" r:id="rId20"/>
    <p:sldId id="463" r:id="rId21"/>
  </p:sldIdLst>
  <p:sldSz cx="9144000" cy="5715000" type="screen16x1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3851">
          <p15:clr>
            <a:srgbClr val="A4A3A4"/>
          </p15:clr>
        </p15:guide>
        <p15:guide id="2" orient="horz" pos="3763">
          <p15:clr>
            <a:srgbClr val="A4A3A4"/>
          </p15:clr>
        </p15:guide>
        <p15:guide id="3" orient="horz" pos="332">
          <p15:clr>
            <a:srgbClr val="A4A3A4"/>
          </p15:clr>
        </p15:guide>
        <p15:guide id="4" orient="horz" pos="3154">
          <p15:clr>
            <a:srgbClr val="A4A3A4"/>
          </p15:clr>
        </p15:guide>
        <p15:guide id="5" orient="horz" pos="264">
          <p15:clr>
            <a:srgbClr val="A4A3A4"/>
          </p15:clr>
        </p15:guide>
        <p15:guide id="6" orient="horz" pos="3386">
          <p15:clr>
            <a:srgbClr val="A4A3A4"/>
          </p15:clr>
        </p15:guide>
        <p15:guide id="7" orient="horz" pos="812">
          <p15:clr>
            <a:srgbClr val="A4A3A4"/>
          </p15:clr>
        </p15:guide>
        <p15:guide id="8" pos="281">
          <p15:clr>
            <a:srgbClr val="A4A3A4"/>
          </p15:clr>
        </p15:guide>
        <p15:guide id="9" pos="2880">
          <p15:clr>
            <a:srgbClr val="A4A3A4"/>
          </p15:clr>
        </p15:guide>
        <p15:guide id="10" pos="1483">
          <p15:clr>
            <a:srgbClr val="A4A3A4"/>
          </p15:clr>
        </p15:guide>
        <p15:guide id="11" pos="5478">
          <p15:clr>
            <a:srgbClr val="A4A3A4"/>
          </p15:clr>
        </p15:guide>
        <p15:guide id="12" pos="1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5149" autoAdjust="0"/>
  </p:normalViewPr>
  <p:slideViewPr>
    <p:cSldViewPr snapToGrid="0">
      <p:cViewPr varScale="1">
        <p:scale>
          <a:sx n="139" d="100"/>
          <a:sy n="139" d="100"/>
        </p:scale>
        <p:origin x="880" y="152"/>
      </p:cViewPr>
      <p:guideLst>
        <p:guide orient="horz" pos="3851"/>
        <p:guide orient="horz" pos="3763"/>
        <p:guide orient="horz" pos="332"/>
        <p:guide orient="horz" pos="3154"/>
        <p:guide orient="horz" pos="264"/>
        <p:guide orient="horz" pos="3386"/>
        <p:guide orient="horz" pos="812"/>
        <p:guide pos="281"/>
        <p:guide pos="2880"/>
        <p:guide pos="1483"/>
        <p:guide pos="5478"/>
        <p:guide pos="1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16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2D81DA-C33A-C640-9AA6-715742CA0973}" type="datetimeFigureOut">
              <a:rPr lang="en-US" smtClean="0"/>
              <a:pPr/>
              <a:t>1/23/19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63D7DB-47DD-944B-8104-28A75E0AFE32}" type="slidenum">
              <a:rPr lang="en-US" smtClean="0"/>
              <a:pPr/>
              <a:t>‹#›</a:t>
            </a:fld>
            <a:endParaRPr lang="en-US"/>
          </a:p>
        </p:txBody>
      </p:sp>
    </p:spTree>
    <p:extLst>
      <p:ext uri="{BB962C8B-B14F-4D97-AF65-F5344CB8AC3E}">
        <p14:creationId xmlns:p14="http://schemas.microsoft.com/office/powerpoint/2010/main" val="5674253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1028"/>
          <p:cNvSpPr>
            <a:spLocks noGrp="1" noRot="1" noChangeAspect="1" noChangeArrowheads="1" noTextEdit="1"/>
          </p:cNvSpPr>
          <p:nvPr>
            <p:ph type="sldImg" idx="2"/>
          </p:nvPr>
        </p:nvSpPr>
        <p:spPr bwMode="auto">
          <a:xfrm>
            <a:off x="685800" y="685800"/>
            <a:ext cx="5486400" cy="3429000"/>
          </a:xfrm>
          <a:prstGeom prst="rect">
            <a:avLst/>
          </a:prstGeom>
          <a:noFill/>
          <a:ln w="9525">
            <a:solidFill>
              <a:srgbClr val="000000"/>
            </a:solidFill>
            <a:miter lim="800000"/>
            <a:headEnd/>
            <a:tailEnd/>
          </a:ln>
          <a:effectLst/>
        </p:spPr>
      </p:sp>
      <p:sp>
        <p:nvSpPr>
          <p:cNvPr id="4101"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790D3DF7-73EE-3E4D-9809-02B5CBE3AF7B}" type="slidenum">
              <a:rPr lang="en-US"/>
              <a:pPr/>
              <a:t>‹#›</a:t>
            </a:fld>
            <a:endParaRPr lang="en-US"/>
          </a:p>
        </p:txBody>
      </p:sp>
    </p:spTree>
    <p:extLst>
      <p:ext uri="{BB962C8B-B14F-4D97-AF65-F5344CB8AC3E}">
        <p14:creationId xmlns:p14="http://schemas.microsoft.com/office/powerpoint/2010/main" val="2557691556"/>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fontAlgn="base">
      <a:spcBef>
        <a:spcPct val="30000"/>
      </a:spcBef>
      <a:spcAft>
        <a:spcPct val="0"/>
      </a:spcAft>
      <a:defRPr sz="1200" kern="1200">
        <a:solidFill>
          <a:schemeClr val="tx1"/>
        </a:solidFill>
        <a:latin typeface="Arial" charset="0"/>
        <a:ea typeface="ＭＳ Ｐゴシック"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 page model for representing the architecture of an solution and implementation considerations. Can also</a:t>
            </a:r>
            <a:r>
              <a:rPr lang="en-US" baseline="0" dirty="0"/>
              <a:t> be used as a</a:t>
            </a:r>
            <a:r>
              <a:rPr lang="en-US" dirty="0"/>
              <a:t> tool for collaborating with stakeholders on architecture</a:t>
            </a:r>
          </a:p>
          <a:p>
            <a:endParaRPr lang="en-US" dirty="0"/>
          </a:p>
          <a:p>
            <a:endParaRPr lang="en-US" dirty="0"/>
          </a:p>
        </p:txBody>
      </p:sp>
      <p:sp>
        <p:nvSpPr>
          <p:cNvPr id="4" name="Slide Number Placeholder 3"/>
          <p:cNvSpPr>
            <a:spLocks noGrp="1"/>
          </p:cNvSpPr>
          <p:nvPr>
            <p:ph type="sldNum" sz="quarter" idx="10"/>
          </p:nvPr>
        </p:nvSpPr>
        <p:spPr/>
        <p:txBody>
          <a:bodyPr/>
          <a:lstStyle/>
          <a:p>
            <a:fld id="{790D3DF7-73EE-3E4D-9809-02B5CBE3AF7B}" type="slidenum">
              <a:rPr lang="en-US" smtClean="0"/>
              <a:pPr/>
              <a:t>2</a:t>
            </a:fld>
            <a:endParaRPr lang="en-US"/>
          </a:p>
        </p:txBody>
      </p:sp>
    </p:spTree>
    <p:extLst>
      <p:ext uri="{BB962C8B-B14F-4D97-AF65-F5344CB8AC3E}">
        <p14:creationId xmlns:p14="http://schemas.microsoft.com/office/powerpoint/2010/main" val="38329493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Cover pag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8" y="-11154"/>
            <a:ext cx="9187888" cy="5742430"/>
          </a:xfrm>
          <a:prstGeom prst="rect">
            <a:avLst/>
          </a:prstGeom>
        </p:spPr>
      </p:pic>
      <p:sp>
        <p:nvSpPr>
          <p:cNvPr id="9" name="Rectangle 8"/>
          <p:cNvSpPr/>
          <p:nvPr userDrawn="1"/>
        </p:nvSpPr>
        <p:spPr>
          <a:xfrm>
            <a:off x="337432" y="5276850"/>
            <a:ext cx="922337" cy="271463"/>
          </a:xfrm>
          <a:prstGeom prst="rect">
            <a:avLst/>
          </a:prstGeom>
        </p:spPr>
        <p:txBody>
          <a:bodyPr wrap="none">
            <a:spAutoFit/>
          </a:bodyPr>
          <a:lstStyle/>
          <a:p>
            <a:pPr algn="l" eaLnBrk="0" hangingPunct="0">
              <a:lnSpc>
                <a:spcPct val="80000"/>
              </a:lnSpc>
              <a:defRPr/>
            </a:pPr>
            <a:r>
              <a:rPr lang="en-US" sz="1400" dirty="0">
                <a:solidFill>
                  <a:schemeClr val="bg2"/>
                </a:solidFill>
              </a:rPr>
              <a:t>Dow.com</a:t>
            </a:r>
          </a:p>
        </p:txBody>
      </p:sp>
      <p:sp>
        <p:nvSpPr>
          <p:cNvPr id="13" name="Rectangle 2"/>
          <p:cNvSpPr>
            <a:spLocks noGrp="1" noChangeArrowheads="1"/>
          </p:cNvSpPr>
          <p:nvPr>
            <p:ph type="ctrTitle" hasCustomPrompt="1"/>
          </p:nvPr>
        </p:nvSpPr>
        <p:spPr>
          <a:xfrm>
            <a:off x="337256" y="2045759"/>
            <a:ext cx="3623734" cy="1192741"/>
          </a:xfrm>
        </p:spPr>
        <p:txBody>
          <a:bodyPr/>
          <a:lstStyle>
            <a:lvl1pPr>
              <a:lnSpc>
                <a:spcPct val="80000"/>
              </a:lnSpc>
              <a:defRPr sz="4800">
                <a:solidFill>
                  <a:srgbClr val="FFFFFF"/>
                </a:solidFill>
              </a:defRPr>
            </a:lvl1pPr>
          </a:lstStyle>
          <a:p>
            <a:r>
              <a:rPr lang="en-US" dirty="0"/>
              <a:t>Insert </a:t>
            </a:r>
            <a:br>
              <a:rPr lang="en-US" dirty="0"/>
            </a:br>
            <a:r>
              <a:rPr lang="en-US" dirty="0"/>
              <a:t>Cover Title</a:t>
            </a:r>
          </a:p>
        </p:txBody>
      </p:sp>
      <p:sp>
        <p:nvSpPr>
          <p:cNvPr id="14" name="Rectangle 3"/>
          <p:cNvSpPr>
            <a:spLocks noGrp="1" noChangeArrowheads="1"/>
          </p:cNvSpPr>
          <p:nvPr>
            <p:ph type="subTitle" idx="1" hasCustomPrompt="1"/>
          </p:nvPr>
        </p:nvSpPr>
        <p:spPr>
          <a:xfrm>
            <a:off x="337256" y="3467101"/>
            <a:ext cx="3623734" cy="342899"/>
          </a:xfrm>
        </p:spPr>
        <p:txBody>
          <a:bodyPr anchor="t" anchorCtr="0"/>
          <a:lstStyle>
            <a:lvl1pPr>
              <a:lnSpc>
                <a:spcPct val="95000"/>
              </a:lnSpc>
              <a:spcBef>
                <a:spcPts val="0"/>
              </a:spcBef>
              <a:defRPr sz="2000"/>
            </a:lvl1pPr>
          </a:lstStyle>
          <a:p>
            <a:r>
              <a:rPr lang="en-US" dirty="0"/>
              <a:t>Insert subtitle</a:t>
            </a:r>
          </a:p>
        </p:txBody>
      </p:sp>
      <p:pic>
        <p:nvPicPr>
          <p:cNvPr id="10" name="Picture 9" descr="DowLog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9606" y="8728"/>
            <a:ext cx="1644102" cy="1027564"/>
          </a:xfrm>
          <a:prstGeom prst="rect">
            <a:avLst/>
          </a:prstGeom>
        </p:spPr>
      </p:pic>
    </p:spTree>
    <p:extLst>
      <p:ext uri="{BB962C8B-B14F-4D97-AF65-F5344CB8AC3E}">
        <p14:creationId xmlns:p14="http://schemas.microsoft.com/office/powerpoint/2010/main" val="2543551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screen w/text box">
    <p:spTree>
      <p:nvGrpSpPr>
        <p:cNvPr id="1" name=""/>
        <p:cNvGrpSpPr/>
        <p:nvPr/>
      </p:nvGrpSpPr>
      <p:grpSpPr>
        <a:xfrm>
          <a:off x="0" y="0"/>
          <a:ext cx="0" cy="0"/>
          <a:chOff x="0" y="0"/>
          <a:chExt cx="0" cy="0"/>
        </a:xfrm>
      </p:grpSpPr>
      <p:pic>
        <p:nvPicPr>
          <p:cNvPr id="14" name="Picture 8"/>
          <p:cNvPicPr>
            <a:picLocks noChangeAspect="1"/>
          </p:cNvPicPr>
          <p:nvPr userDrawn="1"/>
        </p:nvPicPr>
        <p:blipFill>
          <a:blip r:embed="rId2" cstate="screen"/>
          <a:srcRect b="3373"/>
          <a:stretch>
            <a:fillRect/>
          </a:stretch>
        </p:blipFill>
        <p:spPr bwMode="auto">
          <a:xfrm>
            <a:off x="3415376" y="1128889"/>
            <a:ext cx="5316066" cy="3767667"/>
          </a:xfrm>
          <a:prstGeom prst="rect">
            <a:avLst/>
          </a:prstGeom>
          <a:noFill/>
          <a:ln w="9525">
            <a:noFill/>
            <a:miter lim="800000"/>
            <a:headEnd/>
            <a:tailEnd/>
          </a:ln>
        </p:spPr>
      </p:pic>
      <p:sp>
        <p:nvSpPr>
          <p:cNvPr id="28" name="Content Placeholder 2"/>
          <p:cNvSpPr>
            <a:spLocks noGrp="1"/>
          </p:cNvSpPr>
          <p:nvPr>
            <p:ph idx="23" hasCustomPrompt="1"/>
          </p:nvPr>
        </p:nvSpPr>
        <p:spPr>
          <a:xfrm>
            <a:off x="3754944" y="1466410"/>
            <a:ext cx="4530294" cy="2954399"/>
          </a:xfrm>
          <a:noFill/>
          <a:ln w="50800">
            <a:noFill/>
          </a:ln>
          <a:effectLst>
            <a:outerShdw blurRad="254000" dist="25400" dir="1560000">
              <a:schemeClr val="bg2">
                <a:lumMod val="50000"/>
                <a:alpha val="40000"/>
              </a:schemeClr>
            </a:outerShdw>
          </a:effectLst>
        </p:spPr>
        <p:txBody>
          <a:bodyPr lIns="91440" tIns="91440" rIns="91440" bIns="91440"/>
          <a:lstStyle>
            <a:lvl1pPr>
              <a:defRPr sz="1400">
                <a:solidFill>
                  <a:srgbClr val="FFFFFF"/>
                </a:solidFill>
              </a:defRPr>
            </a:lvl1pPr>
            <a:lvl2pPr marL="150813" indent="-114300">
              <a:defRPr sz="1300">
                <a:solidFill>
                  <a:srgbClr val="FFFFFF"/>
                </a:solidFill>
              </a:defRPr>
            </a:lvl2pPr>
            <a:lvl3pPr marL="339725" indent="-152400">
              <a:defRPr sz="1200">
                <a:solidFill>
                  <a:srgbClr val="FFFFFF"/>
                </a:solidFill>
              </a:defRPr>
            </a:lvl3pPr>
            <a:lvl4pPr marL="484188" indent="-109538">
              <a:defRPr sz="1100">
                <a:solidFill>
                  <a:srgbClr val="FFFFFF"/>
                </a:solidFill>
              </a:defRPr>
            </a:lvl4pPr>
            <a:lvl5pPr marL="649288" indent="-130175">
              <a:defRPr sz="1000">
                <a:solidFill>
                  <a:srgbClr val="FFFFFF"/>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21" name="Content Placeholder 2"/>
          <p:cNvSpPr>
            <a:spLocks noGrp="1"/>
          </p:cNvSpPr>
          <p:nvPr>
            <p:ph idx="24" hasCustomPrompt="1"/>
          </p:nvPr>
        </p:nvSpPr>
        <p:spPr>
          <a:xfrm>
            <a:off x="690290" y="1878458"/>
            <a:ext cx="2492648" cy="3128517"/>
          </a:xfrm>
        </p:spPr>
        <p:txBody>
          <a:bodyPr/>
          <a:lstStyle>
            <a:lvl1pPr>
              <a:defRPr sz="1400"/>
            </a:lvl1pPr>
            <a:lvl2pPr marL="150813" indent="-114300">
              <a:defRPr sz="1300"/>
            </a:lvl2pPr>
            <a:lvl3pPr marL="339725" indent="-152400">
              <a:defRPr sz="1200"/>
            </a:lvl3pPr>
            <a:lvl4pPr marL="484188" indent="-109538">
              <a:defRPr sz="1100"/>
            </a:lvl4pPr>
            <a:lvl5pPr marL="649288" indent="-130175">
              <a:defRPr sz="1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7"/>
          <p:cNvSpPr>
            <a:spLocks noGrp="1"/>
          </p:cNvSpPr>
          <p:nvPr>
            <p:ph type="body" sz="quarter" idx="13" hasCustomPrompt="1"/>
          </p:nvPr>
        </p:nvSpPr>
        <p:spPr>
          <a:xfrm>
            <a:off x="679184" y="1297420"/>
            <a:ext cx="2540215" cy="506986"/>
          </a:xfrm>
          <a:solidFill>
            <a:srgbClr val="E82034"/>
          </a:solidFill>
          <a:ln>
            <a:noFill/>
          </a:ln>
        </p:spPr>
        <p:txBody>
          <a:bodyPr lIns="91440" rIns="91440" anchor="ctr" anchorCtr="0"/>
          <a:lstStyle>
            <a:lvl1pPr>
              <a:defRPr sz="1400" b="1" cap="all">
                <a:solidFill>
                  <a:schemeClr val="bg1"/>
                </a:solidFill>
              </a:defRPr>
            </a:lvl1pPr>
          </a:lstStyle>
          <a:p>
            <a:pPr lvl="0"/>
            <a:r>
              <a:rPr lang="en-US" dirty="0"/>
              <a:t>CLICK TO EDIT TITLE</a:t>
            </a:r>
          </a:p>
        </p:txBody>
      </p:sp>
      <p:sp>
        <p:nvSpPr>
          <p:cNvPr id="2" name="Footer Placeholder 1"/>
          <p:cNvSpPr>
            <a:spLocks noGrp="1"/>
          </p:cNvSpPr>
          <p:nvPr>
            <p:ph type="ftr" sz="quarter" idx="25"/>
          </p:nvPr>
        </p:nvSpPr>
        <p:spPr/>
        <p:txBody>
          <a:bodyPr/>
          <a:lstStyle/>
          <a:p>
            <a:endParaRPr lang="en-US" dirty="0"/>
          </a:p>
        </p:txBody>
      </p:sp>
      <p:sp>
        <p:nvSpPr>
          <p:cNvPr id="13" name="Rectangle 2"/>
          <p:cNvSpPr>
            <a:spLocks noGrp="1" noChangeArrowheads="1"/>
          </p:cNvSpPr>
          <p:nvPr>
            <p:ph type="title"/>
          </p:nvPr>
        </p:nvSpPr>
        <p:spPr bwMode="auto">
          <a:xfrm>
            <a:off x="678065" y="534501"/>
            <a:ext cx="8229598"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8" y="-11154"/>
            <a:ext cx="9187888" cy="5742430"/>
          </a:xfrm>
          <a:prstGeom prst="rect">
            <a:avLst/>
          </a:prstGeom>
        </p:spPr>
      </p:pic>
      <p:sp>
        <p:nvSpPr>
          <p:cNvPr id="3075" name="Rectangle 3"/>
          <p:cNvSpPr>
            <a:spLocks noGrp="1" noChangeArrowheads="1"/>
          </p:cNvSpPr>
          <p:nvPr>
            <p:ph type="subTitle" idx="1" hasCustomPrompt="1"/>
          </p:nvPr>
        </p:nvSpPr>
        <p:spPr>
          <a:xfrm>
            <a:off x="342295" y="2409084"/>
            <a:ext cx="8232775" cy="796927"/>
          </a:xfrm>
        </p:spPr>
        <p:txBody>
          <a:bodyPr anchor="t" anchorCtr="0"/>
          <a:lstStyle>
            <a:lvl1pPr>
              <a:lnSpc>
                <a:spcPct val="95000"/>
              </a:lnSpc>
              <a:spcBef>
                <a:spcPts val="0"/>
              </a:spcBef>
              <a:defRPr sz="2000"/>
            </a:lvl1pPr>
          </a:lstStyle>
          <a:p>
            <a:r>
              <a:rPr lang="en-US" dirty="0"/>
              <a:t>Insert subtitle</a:t>
            </a:r>
          </a:p>
        </p:txBody>
      </p:sp>
      <p:sp>
        <p:nvSpPr>
          <p:cNvPr id="5" name="TextBox 4"/>
          <p:cNvSpPr txBox="1"/>
          <p:nvPr userDrawn="1"/>
        </p:nvSpPr>
        <p:spPr>
          <a:xfrm>
            <a:off x="349628" y="1412600"/>
            <a:ext cx="4267200" cy="815608"/>
          </a:xfrm>
          <a:prstGeom prst="rect">
            <a:avLst/>
          </a:prstGeom>
          <a:noFill/>
        </p:spPr>
        <p:txBody>
          <a:bodyPr wrap="square" lIns="0" bIns="0" rtlCol="0">
            <a:spAutoFit/>
          </a:bodyPr>
          <a:lstStyle/>
          <a:p>
            <a:pPr>
              <a:lnSpc>
                <a:spcPct val="80000"/>
              </a:lnSpc>
            </a:pPr>
            <a:r>
              <a:rPr lang="en-US" sz="6000" b="1" dirty="0">
                <a:solidFill>
                  <a:srgbClr val="FFFFFF"/>
                </a:solidFill>
              </a:rPr>
              <a:t>Thank</a:t>
            </a:r>
            <a:r>
              <a:rPr lang="en-US" sz="6000" b="1" baseline="0" dirty="0">
                <a:solidFill>
                  <a:srgbClr val="FFFFFF"/>
                </a:solidFill>
              </a:rPr>
              <a:t> </a:t>
            </a:r>
            <a:r>
              <a:rPr lang="en-US" sz="6000" b="1" dirty="0">
                <a:solidFill>
                  <a:srgbClr val="FFFFFF"/>
                </a:solidFill>
              </a:rPr>
              <a:t>You</a:t>
            </a:r>
          </a:p>
        </p:txBody>
      </p:sp>
      <p:pic>
        <p:nvPicPr>
          <p:cNvPr id="8" name="Picture 7" descr="DowLog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9606" y="8728"/>
            <a:ext cx="1644102" cy="1027564"/>
          </a:xfrm>
          <a:prstGeom prst="rect">
            <a:avLst/>
          </a:prstGeom>
        </p:spPr>
      </p:pic>
    </p:spTree>
    <p:extLst>
      <p:ext uri="{BB962C8B-B14F-4D97-AF65-F5344CB8AC3E}">
        <p14:creationId xmlns:p14="http://schemas.microsoft.com/office/powerpoint/2010/main" val="1710679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064" y="1166330"/>
            <a:ext cx="8229599" cy="384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4" name="TextBox 3"/>
          <p:cNvSpPr txBox="1"/>
          <p:nvPr userDrawn="1"/>
        </p:nvSpPr>
        <p:spPr>
          <a:xfrm>
            <a:off x="838202" y="5545669"/>
            <a:ext cx="184731" cy="424732"/>
          </a:xfrm>
          <a:prstGeom prst="rect">
            <a:avLst/>
          </a:prstGeom>
          <a:noFill/>
        </p:spPr>
        <p:txBody>
          <a:bodyPr wrap="none" rtlCol="0">
            <a:spAutoFit/>
          </a:bodyPr>
          <a:lstStyle/>
          <a:p>
            <a:endParaRPr lang="en-US" sz="2160"/>
          </a:p>
        </p:txBody>
      </p:sp>
      <p:sp>
        <p:nvSpPr>
          <p:cNvPr id="7" name="TextBox 6"/>
          <p:cNvSpPr txBox="1"/>
          <p:nvPr userDrawn="1"/>
        </p:nvSpPr>
        <p:spPr>
          <a:xfrm>
            <a:off x="1007534" y="5477935"/>
            <a:ext cx="184731" cy="424732"/>
          </a:xfrm>
          <a:prstGeom prst="rect">
            <a:avLst/>
          </a:prstGeom>
          <a:noFill/>
        </p:spPr>
        <p:txBody>
          <a:bodyPr wrap="none" rtlCol="0">
            <a:spAutoFit/>
          </a:bodyPr>
          <a:lstStyle/>
          <a:p>
            <a:endParaRPr lang="en-US" sz="2160"/>
          </a:p>
        </p:txBody>
      </p:sp>
      <p:sp>
        <p:nvSpPr>
          <p:cNvPr id="8" name="Footer Placeholder 7"/>
          <p:cNvSpPr>
            <a:spLocks noGrp="1"/>
          </p:cNvSpPr>
          <p:nvPr>
            <p:ph type="ftr" sz="quarter" idx="13"/>
          </p:nvPr>
        </p:nvSpPr>
        <p:spPr/>
        <p:txBody>
          <a:bodyPr/>
          <a:lstStyle>
            <a:lvl1pPr algn="r">
              <a:defRPr/>
            </a:lvl1pPr>
          </a:lstStyle>
          <a:p>
            <a:r>
              <a:rPr lang="en-US"/>
              <a:t>DOW RESTRICTED</a:t>
            </a:r>
          </a:p>
        </p:txBody>
      </p:sp>
      <p:sp>
        <p:nvSpPr>
          <p:cNvPr id="10" name="Rectangle 2"/>
          <p:cNvSpPr>
            <a:spLocks noGrp="1" noChangeArrowheads="1"/>
          </p:cNvSpPr>
          <p:nvPr>
            <p:ph type="title"/>
          </p:nvPr>
        </p:nvSpPr>
        <p:spPr bwMode="auto">
          <a:xfrm>
            <a:off x="678064" y="534501"/>
            <a:ext cx="8229599"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 name="Text Placeholder 4"/>
          <p:cNvSpPr>
            <a:spLocks noGrp="1"/>
          </p:cNvSpPr>
          <p:nvPr>
            <p:ph type="body" sz="quarter" idx="14" hasCustomPrompt="1"/>
          </p:nvPr>
        </p:nvSpPr>
        <p:spPr>
          <a:xfrm>
            <a:off x="2720707" y="5219391"/>
            <a:ext cx="4873625" cy="155498"/>
          </a:xfrm>
        </p:spPr>
        <p:txBody>
          <a:bodyPr/>
          <a:lstStyle>
            <a:lvl1pPr algn="r">
              <a:defRPr sz="900" cap="all" baseline="0">
                <a:solidFill>
                  <a:schemeClr val="tx1"/>
                </a:solidFill>
              </a:defRPr>
            </a:lvl1pPr>
          </a:lstStyle>
          <a:p>
            <a:pPr lvl="0"/>
            <a:r>
              <a:rPr lang="en-US"/>
              <a:t>Click to add sub brand name</a:t>
            </a:r>
          </a:p>
        </p:txBody>
      </p:sp>
    </p:spTree>
    <p:extLst>
      <p:ext uri="{BB962C8B-B14F-4D97-AF65-F5344CB8AC3E}">
        <p14:creationId xmlns:p14="http://schemas.microsoft.com/office/powerpoint/2010/main" val="2748026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064" y="1166330"/>
            <a:ext cx="8229599" cy="384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4" name="TextBox 3"/>
          <p:cNvSpPr txBox="1"/>
          <p:nvPr userDrawn="1"/>
        </p:nvSpPr>
        <p:spPr>
          <a:xfrm>
            <a:off x="838202" y="5545669"/>
            <a:ext cx="184731" cy="424732"/>
          </a:xfrm>
          <a:prstGeom prst="rect">
            <a:avLst/>
          </a:prstGeom>
          <a:noFill/>
        </p:spPr>
        <p:txBody>
          <a:bodyPr wrap="none" rtlCol="0">
            <a:spAutoFit/>
          </a:bodyPr>
          <a:lstStyle/>
          <a:p>
            <a:endParaRPr lang="en-US" sz="2160"/>
          </a:p>
        </p:txBody>
      </p:sp>
      <p:sp>
        <p:nvSpPr>
          <p:cNvPr id="7" name="TextBox 6"/>
          <p:cNvSpPr txBox="1"/>
          <p:nvPr userDrawn="1"/>
        </p:nvSpPr>
        <p:spPr>
          <a:xfrm>
            <a:off x="1007534" y="5477935"/>
            <a:ext cx="184731" cy="424732"/>
          </a:xfrm>
          <a:prstGeom prst="rect">
            <a:avLst/>
          </a:prstGeom>
          <a:noFill/>
        </p:spPr>
        <p:txBody>
          <a:bodyPr wrap="none" rtlCol="0">
            <a:spAutoFit/>
          </a:bodyPr>
          <a:lstStyle/>
          <a:p>
            <a:endParaRPr lang="en-US" sz="2160"/>
          </a:p>
        </p:txBody>
      </p:sp>
      <p:sp>
        <p:nvSpPr>
          <p:cNvPr id="8" name="Footer Placeholder 7"/>
          <p:cNvSpPr>
            <a:spLocks noGrp="1"/>
          </p:cNvSpPr>
          <p:nvPr>
            <p:ph type="ftr" sz="quarter" idx="13"/>
          </p:nvPr>
        </p:nvSpPr>
        <p:spPr/>
        <p:txBody>
          <a:bodyPr/>
          <a:lstStyle>
            <a:lvl1pPr algn="r">
              <a:defRPr/>
            </a:lvl1pPr>
          </a:lstStyle>
          <a:p>
            <a:r>
              <a:rPr lang="en-US"/>
              <a:t>DOW RESTRICTED</a:t>
            </a:r>
          </a:p>
        </p:txBody>
      </p:sp>
      <p:sp>
        <p:nvSpPr>
          <p:cNvPr id="10" name="Rectangle 2"/>
          <p:cNvSpPr>
            <a:spLocks noGrp="1" noChangeArrowheads="1"/>
          </p:cNvSpPr>
          <p:nvPr>
            <p:ph type="title"/>
          </p:nvPr>
        </p:nvSpPr>
        <p:spPr bwMode="auto">
          <a:xfrm>
            <a:off x="678064" y="534501"/>
            <a:ext cx="8229599"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 name="Text Placeholder 4"/>
          <p:cNvSpPr>
            <a:spLocks noGrp="1"/>
          </p:cNvSpPr>
          <p:nvPr>
            <p:ph type="body" sz="quarter" idx="14" hasCustomPrompt="1"/>
          </p:nvPr>
        </p:nvSpPr>
        <p:spPr>
          <a:xfrm>
            <a:off x="2720707" y="5219391"/>
            <a:ext cx="4873625" cy="155498"/>
          </a:xfrm>
        </p:spPr>
        <p:txBody>
          <a:bodyPr/>
          <a:lstStyle>
            <a:lvl1pPr algn="r">
              <a:defRPr sz="900" cap="all" baseline="0">
                <a:solidFill>
                  <a:schemeClr val="tx1"/>
                </a:solidFill>
              </a:defRPr>
            </a:lvl1pPr>
          </a:lstStyle>
          <a:p>
            <a:pPr lvl="0"/>
            <a:r>
              <a:rPr lang="en-US"/>
              <a:t>Click to add sub brand name</a:t>
            </a:r>
          </a:p>
        </p:txBody>
      </p:sp>
    </p:spTree>
    <p:extLst>
      <p:ext uri="{BB962C8B-B14F-4D97-AF65-F5344CB8AC3E}">
        <p14:creationId xmlns:p14="http://schemas.microsoft.com/office/powerpoint/2010/main" val="1298436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064" y="1166330"/>
            <a:ext cx="8229599" cy="384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4" name="TextBox 3"/>
          <p:cNvSpPr txBox="1"/>
          <p:nvPr userDrawn="1"/>
        </p:nvSpPr>
        <p:spPr>
          <a:xfrm>
            <a:off x="838202" y="5545669"/>
            <a:ext cx="184731" cy="424732"/>
          </a:xfrm>
          <a:prstGeom prst="rect">
            <a:avLst/>
          </a:prstGeom>
          <a:noFill/>
        </p:spPr>
        <p:txBody>
          <a:bodyPr wrap="none" rtlCol="0">
            <a:spAutoFit/>
          </a:bodyPr>
          <a:lstStyle/>
          <a:p>
            <a:endParaRPr lang="en-US" sz="2160"/>
          </a:p>
        </p:txBody>
      </p:sp>
      <p:sp>
        <p:nvSpPr>
          <p:cNvPr id="7" name="TextBox 6"/>
          <p:cNvSpPr txBox="1"/>
          <p:nvPr userDrawn="1"/>
        </p:nvSpPr>
        <p:spPr>
          <a:xfrm>
            <a:off x="1007534" y="5477935"/>
            <a:ext cx="184731" cy="424732"/>
          </a:xfrm>
          <a:prstGeom prst="rect">
            <a:avLst/>
          </a:prstGeom>
          <a:noFill/>
        </p:spPr>
        <p:txBody>
          <a:bodyPr wrap="none" rtlCol="0">
            <a:spAutoFit/>
          </a:bodyPr>
          <a:lstStyle/>
          <a:p>
            <a:endParaRPr lang="en-US" sz="2160"/>
          </a:p>
        </p:txBody>
      </p:sp>
      <p:sp>
        <p:nvSpPr>
          <p:cNvPr id="8" name="Footer Placeholder 7"/>
          <p:cNvSpPr>
            <a:spLocks noGrp="1"/>
          </p:cNvSpPr>
          <p:nvPr>
            <p:ph type="ftr" sz="quarter" idx="13"/>
          </p:nvPr>
        </p:nvSpPr>
        <p:spPr/>
        <p:txBody>
          <a:bodyPr/>
          <a:lstStyle>
            <a:lvl1pPr algn="r">
              <a:defRPr/>
            </a:lvl1pPr>
          </a:lstStyle>
          <a:p>
            <a:r>
              <a:rPr lang="en-US"/>
              <a:t>DOW RESTRICTED</a:t>
            </a:r>
          </a:p>
        </p:txBody>
      </p:sp>
      <p:sp>
        <p:nvSpPr>
          <p:cNvPr id="10" name="Rectangle 2"/>
          <p:cNvSpPr>
            <a:spLocks noGrp="1" noChangeArrowheads="1"/>
          </p:cNvSpPr>
          <p:nvPr>
            <p:ph type="title"/>
          </p:nvPr>
        </p:nvSpPr>
        <p:spPr bwMode="auto">
          <a:xfrm>
            <a:off x="678064" y="534501"/>
            <a:ext cx="8229599"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 name="Text Placeholder 4"/>
          <p:cNvSpPr>
            <a:spLocks noGrp="1"/>
          </p:cNvSpPr>
          <p:nvPr>
            <p:ph type="body" sz="quarter" idx="14" hasCustomPrompt="1"/>
          </p:nvPr>
        </p:nvSpPr>
        <p:spPr>
          <a:xfrm>
            <a:off x="2720707" y="5219391"/>
            <a:ext cx="4873625" cy="155498"/>
          </a:xfrm>
        </p:spPr>
        <p:txBody>
          <a:bodyPr/>
          <a:lstStyle>
            <a:lvl1pPr algn="r">
              <a:defRPr sz="900" cap="all" baseline="0">
                <a:solidFill>
                  <a:schemeClr val="tx1"/>
                </a:solidFill>
              </a:defRPr>
            </a:lvl1pPr>
          </a:lstStyle>
          <a:p>
            <a:pPr lvl="0"/>
            <a:r>
              <a:rPr lang="en-US"/>
              <a:t>Click to add sub brand name</a:t>
            </a:r>
          </a:p>
        </p:txBody>
      </p:sp>
    </p:spTree>
    <p:extLst>
      <p:ext uri="{BB962C8B-B14F-4D97-AF65-F5344CB8AC3E}">
        <p14:creationId xmlns:p14="http://schemas.microsoft.com/office/powerpoint/2010/main" val="1137759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064" y="1166330"/>
            <a:ext cx="8229599" cy="384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4" name="TextBox 3"/>
          <p:cNvSpPr txBox="1"/>
          <p:nvPr userDrawn="1"/>
        </p:nvSpPr>
        <p:spPr>
          <a:xfrm>
            <a:off x="838202" y="5545669"/>
            <a:ext cx="184731" cy="424732"/>
          </a:xfrm>
          <a:prstGeom prst="rect">
            <a:avLst/>
          </a:prstGeom>
          <a:noFill/>
        </p:spPr>
        <p:txBody>
          <a:bodyPr wrap="none" rtlCol="0">
            <a:spAutoFit/>
          </a:bodyPr>
          <a:lstStyle/>
          <a:p>
            <a:endParaRPr lang="en-US" sz="2160"/>
          </a:p>
        </p:txBody>
      </p:sp>
      <p:sp>
        <p:nvSpPr>
          <p:cNvPr id="7" name="TextBox 6"/>
          <p:cNvSpPr txBox="1"/>
          <p:nvPr userDrawn="1"/>
        </p:nvSpPr>
        <p:spPr>
          <a:xfrm>
            <a:off x="1007534" y="5477935"/>
            <a:ext cx="184731" cy="424732"/>
          </a:xfrm>
          <a:prstGeom prst="rect">
            <a:avLst/>
          </a:prstGeom>
          <a:noFill/>
        </p:spPr>
        <p:txBody>
          <a:bodyPr wrap="none" rtlCol="0">
            <a:spAutoFit/>
          </a:bodyPr>
          <a:lstStyle/>
          <a:p>
            <a:endParaRPr lang="en-US" sz="2160"/>
          </a:p>
        </p:txBody>
      </p:sp>
      <p:sp>
        <p:nvSpPr>
          <p:cNvPr id="8" name="Footer Placeholder 7"/>
          <p:cNvSpPr>
            <a:spLocks noGrp="1"/>
          </p:cNvSpPr>
          <p:nvPr>
            <p:ph type="ftr" sz="quarter" idx="13"/>
          </p:nvPr>
        </p:nvSpPr>
        <p:spPr/>
        <p:txBody>
          <a:bodyPr/>
          <a:lstStyle>
            <a:lvl1pPr algn="r">
              <a:defRPr/>
            </a:lvl1pPr>
          </a:lstStyle>
          <a:p>
            <a:r>
              <a:rPr lang="en-US"/>
              <a:t>DOW RESTRICTED</a:t>
            </a:r>
          </a:p>
        </p:txBody>
      </p:sp>
      <p:sp>
        <p:nvSpPr>
          <p:cNvPr id="10" name="Rectangle 2"/>
          <p:cNvSpPr>
            <a:spLocks noGrp="1" noChangeArrowheads="1"/>
          </p:cNvSpPr>
          <p:nvPr>
            <p:ph type="title"/>
          </p:nvPr>
        </p:nvSpPr>
        <p:spPr bwMode="auto">
          <a:xfrm>
            <a:off x="678064" y="534501"/>
            <a:ext cx="8229599"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 name="Text Placeholder 4"/>
          <p:cNvSpPr>
            <a:spLocks noGrp="1"/>
          </p:cNvSpPr>
          <p:nvPr>
            <p:ph type="body" sz="quarter" idx="14" hasCustomPrompt="1"/>
          </p:nvPr>
        </p:nvSpPr>
        <p:spPr>
          <a:xfrm>
            <a:off x="2720707" y="5219391"/>
            <a:ext cx="4873625" cy="155498"/>
          </a:xfrm>
        </p:spPr>
        <p:txBody>
          <a:bodyPr/>
          <a:lstStyle>
            <a:lvl1pPr algn="r">
              <a:defRPr sz="900" cap="all" baseline="0">
                <a:solidFill>
                  <a:schemeClr val="tx1"/>
                </a:solidFill>
              </a:defRPr>
            </a:lvl1pPr>
          </a:lstStyle>
          <a:p>
            <a:pPr lvl="0"/>
            <a:r>
              <a:rPr lang="en-US"/>
              <a:t>Click to add sub brand name</a:t>
            </a:r>
          </a:p>
        </p:txBody>
      </p:sp>
    </p:spTree>
    <p:extLst>
      <p:ext uri="{BB962C8B-B14F-4D97-AF65-F5344CB8AC3E}">
        <p14:creationId xmlns:p14="http://schemas.microsoft.com/office/powerpoint/2010/main" val="1631932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064" y="1166330"/>
            <a:ext cx="8229599" cy="384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4" name="TextBox 3"/>
          <p:cNvSpPr txBox="1"/>
          <p:nvPr userDrawn="1"/>
        </p:nvSpPr>
        <p:spPr>
          <a:xfrm>
            <a:off x="838202" y="5545669"/>
            <a:ext cx="184731" cy="424732"/>
          </a:xfrm>
          <a:prstGeom prst="rect">
            <a:avLst/>
          </a:prstGeom>
          <a:noFill/>
        </p:spPr>
        <p:txBody>
          <a:bodyPr wrap="none" rtlCol="0">
            <a:spAutoFit/>
          </a:bodyPr>
          <a:lstStyle/>
          <a:p>
            <a:endParaRPr lang="en-US" sz="2160"/>
          </a:p>
        </p:txBody>
      </p:sp>
      <p:sp>
        <p:nvSpPr>
          <p:cNvPr id="7" name="TextBox 6"/>
          <p:cNvSpPr txBox="1"/>
          <p:nvPr userDrawn="1"/>
        </p:nvSpPr>
        <p:spPr>
          <a:xfrm>
            <a:off x="1007534" y="5477935"/>
            <a:ext cx="184731" cy="424732"/>
          </a:xfrm>
          <a:prstGeom prst="rect">
            <a:avLst/>
          </a:prstGeom>
          <a:noFill/>
        </p:spPr>
        <p:txBody>
          <a:bodyPr wrap="none" rtlCol="0">
            <a:spAutoFit/>
          </a:bodyPr>
          <a:lstStyle/>
          <a:p>
            <a:endParaRPr lang="en-US" sz="2160"/>
          </a:p>
        </p:txBody>
      </p:sp>
      <p:sp>
        <p:nvSpPr>
          <p:cNvPr id="8" name="Footer Placeholder 7"/>
          <p:cNvSpPr>
            <a:spLocks noGrp="1"/>
          </p:cNvSpPr>
          <p:nvPr>
            <p:ph type="ftr" sz="quarter" idx="13"/>
          </p:nvPr>
        </p:nvSpPr>
        <p:spPr/>
        <p:txBody>
          <a:bodyPr/>
          <a:lstStyle>
            <a:lvl1pPr algn="r">
              <a:defRPr/>
            </a:lvl1pPr>
          </a:lstStyle>
          <a:p>
            <a:r>
              <a:rPr lang="en-US"/>
              <a:t>DOW RESTRICTED</a:t>
            </a:r>
          </a:p>
        </p:txBody>
      </p:sp>
      <p:sp>
        <p:nvSpPr>
          <p:cNvPr id="10" name="Rectangle 2"/>
          <p:cNvSpPr>
            <a:spLocks noGrp="1" noChangeArrowheads="1"/>
          </p:cNvSpPr>
          <p:nvPr>
            <p:ph type="title"/>
          </p:nvPr>
        </p:nvSpPr>
        <p:spPr bwMode="auto">
          <a:xfrm>
            <a:off x="678064" y="534501"/>
            <a:ext cx="8229599"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 name="Text Placeholder 4"/>
          <p:cNvSpPr>
            <a:spLocks noGrp="1"/>
          </p:cNvSpPr>
          <p:nvPr>
            <p:ph type="body" sz="quarter" idx="14" hasCustomPrompt="1"/>
          </p:nvPr>
        </p:nvSpPr>
        <p:spPr>
          <a:xfrm>
            <a:off x="2720707" y="5219391"/>
            <a:ext cx="4873625" cy="155498"/>
          </a:xfrm>
        </p:spPr>
        <p:txBody>
          <a:bodyPr/>
          <a:lstStyle>
            <a:lvl1pPr algn="r">
              <a:defRPr sz="900" cap="all" baseline="0">
                <a:solidFill>
                  <a:schemeClr val="tx1"/>
                </a:solidFill>
              </a:defRPr>
            </a:lvl1pPr>
          </a:lstStyle>
          <a:p>
            <a:pPr lvl="0"/>
            <a:r>
              <a:rPr lang="en-US"/>
              <a:t>Click to add sub brand name</a:t>
            </a:r>
          </a:p>
        </p:txBody>
      </p:sp>
    </p:spTree>
    <p:extLst>
      <p:ext uri="{BB962C8B-B14F-4D97-AF65-F5344CB8AC3E}">
        <p14:creationId xmlns:p14="http://schemas.microsoft.com/office/powerpoint/2010/main" val="982251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064" y="1166330"/>
            <a:ext cx="8229599" cy="384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4" name="TextBox 3"/>
          <p:cNvSpPr txBox="1"/>
          <p:nvPr userDrawn="1"/>
        </p:nvSpPr>
        <p:spPr>
          <a:xfrm>
            <a:off x="838202" y="5545669"/>
            <a:ext cx="184731" cy="424732"/>
          </a:xfrm>
          <a:prstGeom prst="rect">
            <a:avLst/>
          </a:prstGeom>
          <a:noFill/>
        </p:spPr>
        <p:txBody>
          <a:bodyPr wrap="none" rtlCol="0">
            <a:spAutoFit/>
          </a:bodyPr>
          <a:lstStyle/>
          <a:p>
            <a:endParaRPr lang="en-US" sz="2160"/>
          </a:p>
        </p:txBody>
      </p:sp>
      <p:sp>
        <p:nvSpPr>
          <p:cNvPr id="7" name="TextBox 6"/>
          <p:cNvSpPr txBox="1"/>
          <p:nvPr userDrawn="1"/>
        </p:nvSpPr>
        <p:spPr>
          <a:xfrm>
            <a:off x="1007534" y="5477935"/>
            <a:ext cx="184731" cy="424732"/>
          </a:xfrm>
          <a:prstGeom prst="rect">
            <a:avLst/>
          </a:prstGeom>
          <a:noFill/>
        </p:spPr>
        <p:txBody>
          <a:bodyPr wrap="none" rtlCol="0">
            <a:spAutoFit/>
          </a:bodyPr>
          <a:lstStyle/>
          <a:p>
            <a:endParaRPr lang="en-US" sz="2160"/>
          </a:p>
        </p:txBody>
      </p:sp>
      <p:sp>
        <p:nvSpPr>
          <p:cNvPr id="8" name="Footer Placeholder 7"/>
          <p:cNvSpPr>
            <a:spLocks noGrp="1"/>
          </p:cNvSpPr>
          <p:nvPr>
            <p:ph type="ftr" sz="quarter" idx="13"/>
          </p:nvPr>
        </p:nvSpPr>
        <p:spPr/>
        <p:txBody>
          <a:bodyPr/>
          <a:lstStyle>
            <a:lvl1pPr algn="r">
              <a:defRPr/>
            </a:lvl1pPr>
          </a:lstStyle>
          <a:p>
            <a:r>
              <a:rPr lang="en-US"/>
              <a:t>DOW RESTRICTED</a:t>
            </a:r>
          </a:p>
        </p:txBody>
      </p:sp>
      <p:sp>
        <p:nvSpPr>
          <p:cNvPr id="10" name="Rectangle 2"/>
          <p:cNvSpPr>
            <a:spLocks noGrp="1" noChangeArrowheads="1"/>
          </p:cNvSpPr>
          <p:nvPr>
            <p:ph type="title"/>
          </p:nvPr>
        </p:nvSpPr>
        <p:spPr bwMode="auto">
          <a:xfrm>
            <a:off x="678064" y="534501"/>
            <a:ext cx="8229599"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 name="Text Placeholder 4"/>
          <p:cNvSpPr>
            <a:spLocks noGrp="1"/>
          </p:cNvSpPr>
          <p:nvPr>
            <p:ph type="body" sz="quarter" idx="14" hasCustomPrompt="1"/>
          </p:nvPr>
        </p:nvSpPr>
        <p:spPr>
          <a:xfrm>
            <a:off x="2720707" y="5219391"/>
            <a:ext cx="4873625" cy="155498"/>
          </a:xfrm>
        </p:spPr>
        <p:txBody>
          <a:bodyPr/>
          <a:lstStyle>
            <a:lvl1pPr algn="r">
              <a:defRPr sz="900" cap="all" baseline="0">
                <a:solidFill>
                  <a:schemeClr val="tx1"/>
                </a:solidFill>
              </a:defRPr>
            </a:lvl1pPr>
          </a:lstStyle>
          <a:p>
            <a:pPr lvl="0"/>
            <a:r>
              <a:rPr lang="en-US"/>
              <a:t>Click to add sub brand name</a:t>
            </a:r>
          </a:p>
        </p:txBody>
      </p:sp>
    </p:spTree>
    <p:extLst>
      <p:ext uri="{BB962C8B-B14F-4D97-AF65-F5344CB8AC3E}">
        <p14:creationId xmlns:p14="http://schemas.microsoft.com/office/powerpoint/2010/main" val="27286090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064" y="1166330"/>
            <a:ext cx="8229599" cy="384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4" name="TextBox 3"/>
          <p:cNvSpPr txBox="1"/>
          <p:nvPr userDrawn="1"/>
        </p:nvSpPr>
        <p:spPr>
          <a:xfrm>
            <a:off x="838202" y="5545669"/>
            <a:ext cx="184731" cy="424732"/>
          </a:xfrm>
          <a:prstGeom prst="rect">
            <a:avLst/>
          </a:prstGeom>
          <a:noFill/>
        </p:spPr>
        <p:txBody>
          <a:bodyPr wrap="none" rtlCol="0">
            <a:spAutoFit/>
          </a:bodyPr>
          <a:lstStyle/>
          <a:p>
            <a:endParaRPr lang="en-US" sz="2160"/>
          </a:p>
        </p:txBody>
      </p:sp>
      <p:sp>
        <p:nvSpPr>
          <p:cNvPr id="7" name="TextBox 6"/>
          <p:cNvSpPr txBox="1"/>
          <p:nvPr userDrawn="1"/>
        </p:nvSpPr>
        <p:spPr>
          <a:xfrm>
            <a:off x="1007534" y="5477935"/>
            <a:ext cx="184731" cy="424732"/>
          </a:xfrm>
          <a:prstGeom prst="rect">
            <a:avLst/>
          </a:prstGeom>
          <a:noFill/>
        </p:spPr>
        <p:txBody>
          <a:bodyPr wrap="none" rtlCol="0">
            <a:spAutoFit/>
          </a:bodyPr>
          <a:lstStyle/>
          <a:p>
            <a:endParaRPr lang="en-US" sz="2160"/>
          </a:p>
        </p:txBody>
      </p:sp>
      <p:sp>
        <p:nvSpPr>
          <p:cNvPr id="8" name="Footer Placeholder 7"/>
          <p:cNvSpPr>
            <a:spLocks noGrp="1"/>
          </p:cNvSpPr>
          <p:nvPr>
            <p:ph type="ftr" sz="quarter" idx="13"/>
          </p:nvPr>
        </p:nvSpPr>
        <p:spPr/>
        <p:txBody>
          <a:bodyPr/>
          <a:lstStyle>
            <a:lvl1pPr algn="r">
              <a:defRPr/>
            </a:lvl1pPr>
          </a:lstStyle>
          <a:p>
            <a:r>
              <a:rPr lang="en-US"/>
              <a:t>DOW RESTRICTED</a:t>
            </a:r>
          </a:p>
        </p:txBody>
      </p:sp>
      <p:sp>
        <p:nvSpPr>
          <p:cNvPr id="10" name="Rectangle 2"/>
          <p:cNvSpPr>
            <a:spLocks noGrp="1" noChangeArrowheads="1"/>
          </p:cNvSpPr>
          <p:nvPr>
            <p:ph type="title"/>
          </p:nvPr>
        </p:nvSpPr>
        <p:spPr bwMode="auto">
          <a:xfrm>
            <a:off x="678064" y="534501"/>
            <a:ext cx="8229599"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 name="Text Placeholder 4"/>
          <p:cNvSpPr>
            <a:spLocks noGrp="1"/>
          </p:cNvSpPr>
          <p:nvPr>
            <p:ph type="body" sz="quarter" idx="14" hasCustomPrompt="1"/>
          </p:nvPr>
        </p:nvSpPr>
        <p:spPr>
          <a:xfrm>
            <a:off x="2720707" y="5219391"/>
            <a:ext cx="4873625" cy="155498"/>
          </a:xfrm>
        </p:spPr>
        <p:txBody>
          <a:bodyPr/>
          <a:lstStyle>
            <a:lvl1pPr algn="r">
              <a:defRPr sz="900" cap="all" baseline="0">
                <a:solidFill>
                  <a:schemeClr val="tx1"/>
                </a:solidFill>
              </a:defRPr>
            </a:lvl1pPr>
          </a:lstStyle>
          <a:p>
            <a:pPr lvl="0"/>
            <a:r>
              <a:rPr lang="en-US"/>
              <a:t>Click to add sub brand name</a:t>
            </a:r>
          </a:p>
        </p:txBody>
      </p:sp>
    </p:spTree>
    <p:extLst>
      <p:ext uri="{BB962C8B-B14F-4D97-AF65-F5344CB8AC3E}">
        <p14:creationId xmlns:p14="http://schemas.microsoft.com/office/powerpoint/2010/main" val="3587156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064" y="1166330"/>
            <a:ext cx="8229599" cy="384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4" name="TextBox 3"/>
          <p:cNvSpPr txBox="1"/>
          <p:nvPr userDrawn="1"/>
        </p:nvSpPr>
        <p:spPr>
          <a:xfrm>
            <a:off x="838202" y="5545669"/>
            <a:ext cx="184731" cy="424732"/>
          </a:xfrm>
          <a:prstGeom prst="rect">
            <a:avLst/>
          </a:prstGeom>
          <a:noFill/>
        </p:spPr>
        <p:txBody>
          <a:bodyPr wrap="none" rtlCol="0">
            <a:spAutoFit/>
          </a:bodyPr>
          <a:lstStyle/>
          <a:p>
            <a:endParaRPr lang="en-US" sz="2160"/>
          </a:p>
        </p:txBody>
      </p:sp>
      <p:sp>
        <p:nvSpPr>
          <p:cNvPr id="7" name="TextBox 6"/>
          <p:cNvSpPr txBox="1"/>
          <p:nvPr userDrawn="1"/>
        </p:nvSpPr>
        <p:spPr>
          <a:xfrm>
            <a:off x="1007534" y="5477935"/>
            <a:ext cx="184731" cy="424732"/>
          </a:xfrm>
          <a:prstGeom prst="rect">
            <a:avLst/>
          </a:prstGeom>
          <a:noFill/>
        </p:spPr>
        <p:txBody>
          <a:bodyPr wrap="none" rtlCol="0">
            <a:spAutoFit/>
          </a:bodyPr>
          <a:lstStyle/>
          <a:p>
            <a:endParaRPr lang="en-US" sz="2160"/>
          </a:p>
        </p:txBody>
      </p:sp>
      <p:sp>
        <p:nvSpPr>
          <p:cNvPr id="8" name="Footer Placeholder 7"/>
          <p:cNvSpPr>
            <a:spLocks noGrp="1"/>
          </p:cNvSpPr>
          <p:nvPr>
            <p:ph type="ftr" sz="quarter" idx="13"/>
          </p:nvPr>
        </p:nvSpPr>
        <p:spPr/>
        <p:txBody>
          <a:bodyPr/>
          <a:lstStyle>
            <a:lvl1pPr algn="r">
              <a:defRPr/>
            </a:lvl1pPr>
          </a:lstStyle>
          <a:p>
            <a:r>
              <a:rPr lang="en-US"/>
              <a:t>DOW RESTRICTED</a:t>
            </a:r>
          </a:p>
        </p:txBody>
      </p:sp>
      <p:sp>
        <p:nvSpPr>
          <p:cNvPr id="10" name="Rectangle 2"/>
          <p:cNvSpPr>
            <a:spLocks noGrp="1" noChangeArrowheads="1"/>
          </p:cNvSpPr>
          <p:nvPr>
            <p:ph type="title"/>
          </p:nvPr>
        </p:nvSpPr>
        <p:spPr bwMode="auto">
          <a:xfrm>
            <a:off x="678064" y="534501"/>
            <a:ext cx="8229599"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 name="Text Placeholder 4"/>
          <p:cNvSpPr>
            <a:spLocks noGrp="1"/>
          </p:cNvSpPr>
          <p:nvPr>
            <p:ph type="body" sz="quarter" idx="14" hasCustomPrompt="1"/>
          </p:nvPr>
        </p:nvSpPr>
        <p:spPr>
          <a:xfrm>
            <a:off x="2720707" y="5219391"/>
            <a:ext cx="4873625" cy="155498"/>
          </a:xfrm>
        </p:spPr>
        <p:txBody>
          <a:bodyPr/>
          <a:lstStyle>
            <a:lvl1pPr algn="r">
              <a:defRPr sz="900" cap="all" baseline="0">
                <a:solidFill>
                  <a:schemeClr val="tx1"/>
                </a:solidFill>
              </a:defRPr>
            </a:lvl1pPr>
          </a:lstStyle>
          <a:p>
            <a:pPr lvl="0"/>
            <a:r>
              <a:rPr lang="en-US"/>
              <a:t>Click to add sub brand name</a:t>
            </a:r>
          </a:p>
        </p:txBody>
      </p:sp>
    </p:spTree>
    <p:extLst>
      <p:ext uri="{BB962C8B-B14F-4D97-AF65-F5344CB8AC3E}">
        <p14:creationId xmlns:p14="http://schemas.microsoft.com/office/powerpoint/2010/main" val="597460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065" y="1166329"/>
            <a:ext cx="8229598" cy="384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4" name="TextBox 3"/>
          <p:cNvSpPr txBox="1"/>
          <p:nvPr userDrawn="1"/>
        </p:nvSpPr>
        <p:spPr>
          <a:xfrm>
            <a:off x="838200" y="5545667"/>
            <a:ext cx="184666" cy="461665"/>
          </a:xfrm>
          <a:prstGeom prst="rect">
            <a:avLst/>
          </a:prstGeom>
          <a:noFill/>
        </p:spPr>
        <p:txBody>
          <a:bodyPr wrap="none" rtlCol="0">
            <a:spAutoFit/>
          </a:bodyPr>
          <a:lstStyle/>
          <a:p>
            <a:endParaRPr lang="en-US" dirty="0"/>
          </a:p>
        </p:txBody>
      </p:sp>
      <p:sp>
        <p:nvSpPr>
          <p:cNvPr id="7" name="TextBox 6"/>
          <p:cNvSpPr txBox="1"/>
          <p:nvPr userDrawn="1"/>
        </p:nvSpPr>
        <p:spPr>
          <a:xfrm>
            <a:off x="1007533" y="5477933"/>
            <a:ext cx="184666" cy="461665"/>
          </a:xfrm>
          <a:prstGeom prst="rect">
            <a:avLst/>
          </a:prstGeom>
          <a:noFill/>
        </p:spPr>
        <p:txBody>
          <a:bodyPr wrap="none" rtlCol="0">
            <a:spAutoFit/>
          </a:bodyPr>
          <a:lstStyle/>
          <a:p>
            <a:endParaRPr lang="en-US" dirty="0"/>
          </a:p>
        </p:txBody>
      </p:sp>
      <p:sp>
        <p:nvSpPr>
          <p:cNvPr id="8" name="Footer Placeholder 7"/>
          <p:cNvSpPr>
            <a:spLocks noGrp="1"/>
          </p:cNvSpPr>
          <p:nvPr>
            <p:ph type="ftr" sz="quarter" idx="13"/>
          </p:nvPr>
        </p:nvSpPr>
        <p:spPr/>
        <p:txBody>
          <a:bodyPr/>
          <a:lstStyle/>
          <a:p>
            <a:endParaRPr lang="en-US" dirty="0"/>
          </a:p>
        </p:txBody>
      </p:sp>
      <p:sp>
        <p:nvSpPr>
          <p:cNvPr id="10" name="Rectangle 2"/>
          <p:cNvSpPr>
            <a:spLocks noGrp="1" noChangeArrowheads="1"/>
          </p:cNvSpPr>
          <p:nvPr>
            <p:ph type="title"/>
          </p:nvPr>
        </p:nvSpPr>
        <p:spPr bwMode="auto">
          <a:xfrm>
            <a:off x="678065" y="534501"/>
            <a:ext cx="8229598"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064" y="1166330"/>
            <a:ext cx="8229599" cy="384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4" name="TextBox 3"/>
          <p:cNvSpPr txBox="1"/>
          <p:nvPr userDrawn="1"/>
        </p:nvSpPr>
        <p:spPr>
          <a:xfrm>
            <a:off x="838202" y="5545669"/>
            <a:ext cx="184731" cy="424732"/>
          </a:xfrm>
          <a:prstGeom prst="rect">
            <a:avLst/>
          </a:prstGeom>
          <a:noFill/>
        </p:spPr>
        <p:txBody>
          <a:bodyPr wrap="none" rtlCol="0">
            <a:spAutoFit/>
          </a:bodyPr>
          <a:lstStyle/>
          <a:p>
            <a:endParaRPr lang="en-US" sz="2160"/>
          </a:p>
        </p:txBody>
      </p:sp>
      <p:sp>
        <p:nvSpPr>
          <p:cNvPr id="7" name="TextBox 6"/>
          <p:cNvSpPr txBox="1"/>
          <p:nvPr userDrawn="1"/>
        </p:nvSpPr>
        <p:spPr>
          <a:xfrm>
            <a:off x="1007534" y="5477935"/>
            <a:ext cx="184731" cy="424732"/>
          </a:xfrm>
          <a:prstGeom prst="rect">
            <a:avLst/>
          </a:prstGeom>
          <a:noFill/>
        </p:spPr>
        <p:txBody>
          <a:bodyPr wrap="none" rtlCol="0">
            <a:spAutoFit/>
          </a:bodyPr>
          <a:lstStyle/>
          <a:p>
            <a:endParaRPr lang="en-US" sz="2160"/>
          </a:p>
        </p:txBody>
      </p:sp>
      <p:sp>
        <p:nvSpPr>
          <p:cNvPr id="8" name="Footer Placeholder 7"/>
          <p:cNvSpPr>
            <a:spLocks noGrp="1"/>
          </p:cNvSpPr>
          <p:nvPr>
            <p:ph type="ftr" sz="quarter" idx="13"/>
          </p:nvPr>
        </p:nvSpPr>
        <p:spPr/>
        <p:txBody>
          <a:bodyPr/>
          <a:lstStyle>
            <a:lvl1pPr algn="r">
              <a:defRPr/>
            </a:lvl1pPr>
          </a:lstStyle>
          <a:p>
            <a:r>
              <a:rPr lang="en-US"/>
              <a:t>DOW RESTRICTED</a:t>
            </a:r>
          </a:p>
        </p:txBody>
      </p:sp>
      <p:sp>
        <p:nvSpPr>
          <p:cNvPr id="10" name="Rectangle 2"/>
          <p:cNvSpPr>
            <a:spLocks noGrp="1" noChangeArrowheads="1"/>
          </p:cNvSpPr>
          <p:nvPr>
            <p:ph type="title"/>
          </p:nvPr>
        </p:nvSpPr>
        <p:spPr bwMode="auto">
          <a:xfrm>
            <a:off x="678064" y="534501"/>
            <a:ext cx="8229599"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 name="Text Placeholder 4"/>
          <p:cNvSpPr>
            <a:spLocks noGrp="1"/>
          </p:cNvSpPr>
          <p:nvPr>
            <p:ph type="body" sz="quarter" idx="14" hasCustomPrompt="1"/>
          </p:nvPr>
        </p:nvSpPr>
        <p:spPr>
          <a:xfrm>
            <a:off x="2720707" y="5219391"/>
            <a:ext cx="4873625" cy="155498"/>
          </a:xfrm>
        </p:spPr>
        <p:txBody>
          <a:bodyPr/>
          <a:lstStyle>
            <a:lvl1pPr algn="r">
              <a:defRPr sz="900" cap="all" baseline="0">
                <a:solidFill>
                  <a:schemeClr val="tx1"/>
                </a:solidFill>
              </a:defRPr>
            </a:lvl1pPr>
          </a:lstStyle>
          <a:p>
            <a:pPr lvl="0"/>
            <a:r>
              <a:rPr lang="en-US"/>
              <a:t>Click to add sub brand name</a:t>
            </a:r>
          </a:p>
        </p:txBody>
      </p:sp>
    </p:spTree>
    <p:extLst>
      <p:ext uri="{BB962C8B-B14F-4D97-AF65-F5344CB8AC3E}">
        <p14:creationId xmlns:p14="http://schemas.microsoft.com/office/powerpoint/2010/main" val="38585117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064" y="1166330"/>
            <a:ext cx="8229599" cy="384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4" name="TextBox 3"/>
          <p:cNvSpPr txBox="1"/>
          <p:nvPr userDrawn="1"/>
        </p:nvSpPr>
        <p:spPr>
          <a:xfrm>
            <a:off x="838202" y="5545669"/>
            <a:ext cx="184731" cy="424732"/>
          </a:xfrm>
          <a:prstGeom prst="rect">
            <a:avLst/>
          </a:prstGeom>
          <a:noFill/>
        </p:spPr>
        <p:txBody>
          <a:bodyPr wrap="none" rtlCol="0">
            <a:spAutoFit/>
          </a:bodyPr>
          <a:lstStyle/>
          <a:p>
            <a:endParaRPr lang="en-US" sz="2160"/>
          </a:p>
        </p:txBody>
      </p:sp>
      <p:sp>
        <p:nvSpPr>
          <p:cNvPr id="7" name="TextBox 6"/>
          <p:cNvSpPr txBox="1"/>
          <p:nvPr userDrawn="1"/>
        </p:nvSpPr>
        <p:spPr>
          <a:xfrm>
            <a:off x="1007534" y="5477935"/>
            <a:ext cx="184731" cy="424732"/>
          </a:xfrm>
          <a:prstGeom prst="rect">
            <a:avLst/>
          </a:prstGeom>
          <a:noFill/>
        </p:spPr>
        <p:txBody>
          <a:bodyPr wrap="none" rtlCol="0">
            <a:spAutoFit/>
          </a:bodyPr>
          <a:lstStyle/>
          <a:p>
            <a:endParaRPr lang="en-US" sz="2160"/>
          </a:p>
        </p:txBody>
      </p:sp>
      <p:sp>
        <p:nvSpPr>
          <p:cNvPr id="8" name="Footer Placeholder 7"/>
          <p:cNvSpPr>
            <a:spLocks noGrp="1"/>
          </p:cNvSpPr>
          <p:nvPr>
            <p:ph type="ftr" sz="quarter" idx="13"/>
          </p:nvPr>
        </p:nvSpPr>
        <p:spPr/>
        <p:txBody>
          <a:bodyPr/>
          <a:lstStyle>
            <a:lvl1pPr algn="r">
              <a:defRPr/>
            </a:lvl1pPr>
          </a:lstStyle>
          <a:p>
            <a:r>
              <a:rPr lang="en-US"/>
              <a:t>DOW RESTRICTED</a:t>
            </a:r>
          </a:p>
        </p:txBody>
      </p:sp>
      <p:sp>
        <p:nvSpPr>
          <p:cNvPr id="10" name="Rectangle 2"/>
          <p:cNvSpPr>
            <a:spLocks noGrp="1" noChangeArrowheads="1"/>
          </p:cNvSpPr>
          <p:nvPr>
            <p:ph type="title"/>
          </p:nvPr>
        </p:nvSpPr>
        <p:spPr bwMode="auto">
          <a:xfrm>
            <a:off x="678064" y="534501"/>
            <a:ext cx="8229599"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 name="Text Placeholder 4"/>
          <p:cNvSpPr>
            <a:spLocks noGrp="1"/>
          </p:cNvSpPr>
          <p:nvPr>
            <p:ph type="body" sz="quarter" idx="14" hasCustomPrompt="1"/>
          </p:nvPr>
        </p:nvSpPr>
        <p:spPr>
          <a:xfrm>
            <a:off x="2720707" y="5219391"/>
            <a:ext cx="4873625" cy="155498"/>
          </a:xfrm>
        </p:spPr>
        <p:txBody>
          <a:bodyPr/>
          <a:lstStyle>
            <a:lvl1pPr algn="r">
              <a:defRPr sz="900" cap="all" baseline="0">
                <a:solidFill>
                  <a:schemeClr val="tx1"/>
                </a:solidFill>
              </a:defRPr>
            </a:lvl1pPr>
          </a:lstStyle>
          <a:p>
            <a:pPr lvl="0"/>
            <a:r>
              <a:rPr lang="en-US"/>
              <a:t>Click to add sub brand name</a:t>
            </a:r>
          </a:p>
        </p:txBody>
      </p:sp>
    </p:spTree>
    <p:extLst>
      <p:ext uri="{BB962C8B-B14F-4D97-AF65-F5344CB8AC3E}">
        <p14:creationId xmlns:p14="http://schemas.microsoft.com/office/powerpoint/2010/main" val="6965949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064" y="1166330"/>
            <a:ext cx="8229599" cy="384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4" name="TextBox 3"/>
          <p:cNvSpPr txBox="1"/>
          <p:nvPr userDrawn="1"/>
        </p:nvSpPr>
        <p:spPr>
          <a:xfrm>
            <a:off x="838202" y="5545669"/>
            <a:ext cx="184731" cy="424732"/>
          </a:xfrm>
          <a:prstGeom prst="rect">
            <a:avLst/>
          </a:prstGeom>
          <a:noFill/>
        </p:spPr>
        <p:txBody>
          <a:bodyPr wrap="none" rtlCol="0">
            <a:spAutoFit/>
          </a:bodyPr>
          <a:lstStyle/>
          <a:p>
            <a:endParaRPr lang="en-US" sz="2160"/>
          </a:p>
        </p:txBody>
      </p:sp>
      <p:sp>
        <p:nvSpPr>
          <p:cNvPr id="7" name="TextBox 6"/>
          <p:cNvSpPr txBox="1"/>
          <p:nvPr userDrawn="1"/>
        </p:nvSpPr>
        <p:spPr>
          <a:xfrm>
            <a:off x="1007534" y="5477935"/>
            <a:ext cx="184731" cy="424732"/>
          </a:xfrm>
          <a:prstGeom prst="rect">
            <a:avLst/>
          </a:prstGeom>
          <a:noFill/>
        </p:spPr>
        <p:txBody>
          <a:bodyPr wrap="none" rtlCol="0">
            <a:spAutoFit/>
          </a:bodyPr>
          <a:lstStyle/>
          <a:p>
            <a:endParaRPr lang="en-US" sz="2160"/>
          </a:p>
        </p:txBody>
      </p:sp>
      <p:sp>
        <p:nvSpPr>
          <p:cNvPr id="8" name="Footer Placeholder 7"/>
          <p:cNvSpPr>
            <a:spLocks noGrp="1"/>
          </p:cNvSpPr>
          <p:nvPr>
            <p:ph type="ftr" sz="quarter" idx="13"/>
          </p:nvPr>
        </p:nvSpPr>
        <p:spPr/>
        <p:txBody>
          <a:bodyPr/>
          <a:lstStyle>
            <a:lvl1pPr algn="r">
              <a:defRPr/>
            </a:lvl1pPr>
          </a:lstStyle>
          <a:p>
            <a:r>
              <a:rPr lang="en-US"/>
              <a:t>DOW RESTRICTED</a:t>
            </a:r>
          </a:p>
        </p:txBody>
      </p:sp>
      <p:sp>
        <p:nvSpPr>
          <p:cNvPr id="10" name="Rectangle 2"/>
          <p:cNvSpPr>
            <a:spLocks noGrp="1" noChangeArrowheads="1"/>
          </p:cNvSpPr>
          <p:nvPr>
            <p:ph type="title"/>
          </p:nvPr>
        </p:nvSpPr>
        <p:spPr bwMode="auto">
          <a:xfrm>
            <a:off x="678064" y="534501"/>
            <a:ext cx="8229599"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 name="Text Placeholder 4"/>
          <p:cNvSpPr>
            <a:spLocks noGrp="1"/>
          </p:cNvSpPr>
          <p:nvPr>
            <p:ph type="body" sz="quarter" idx="14" hasCustomPrompt="1"/>
          </p:nvPr>
        </p:nvSpPr>
        <p:spPr>
          <a:xfrm>
            <a:off x="2720707" y="5219391"/>
            <a:ext cx="4873625" cy="155498"/>
          </a:xfrm>
        </p:spPr>
        <p:txBody>
          <a:bodyPr/>
          <a:lstStyle>
            <a:lvl1pPr algn="r">
              <a:defRPr sz="900" cap="all" baseline="0">
                <a:solidFill>
                  <a:schemeClr val="tx1"/>
                </a:solidFill>
              </a:defRPr>
            </a:lvl1pPr>
          </a:lstStyle>
          <a:p>
            <a:pPr lvl="0"/>
            <a:r>
              <a:rPr lang="en-US"/>
              <a:t>Click to add sub brand name</a:t>
            </a:r>
          </a:p>
        </p:txBody>
      </p:sp>
    </p:spTree>
    <p:extLst>
      <p:ext uri="{BB962C8B-B14F-4D97-AF65-F5344CB8AC3E}">
        <p14:creationId xmlns:p14="http://schemas.microsoft.com/office/powerpoint/2010/main" val="18207690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064" y="1166330"/>
            <a:ext cx="8229599" cy="384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4" name="TextBox 3"/>
          <p:cNvSpPr txBox="1"/>
          <p:nvPr userDrawn="1"/>
        </p:nvSpPr>
        <p:spPr>
          <a:xfrm>
            <a:off x="838202" y="5545669"/>
            <a:ext cx="184731" cy="424732"/>
          </a:xfrm>
          <a:prstGeom prst="rect">
            <a:avLst/>
          </a:prstGeom>
          <a:noFill/>
        </p:spPr>
        <p:txBody>
          <a:bodyPr wrap="none" rtlCol="0">
            <a:spAutoFit/>
          </a:bodyPr>
          <a:lstStyle/>
          <a:p>
            <a:endParaRPr lang="en-US" sz="2160"/>
          </a:p>
        </p:txBody>
      </p:sp>
      <p:sp>
        <p:nvSpPr>
          <p:cNvPr id="7" name="TextBox 6"/>
          <p:cNvSpPr txBox="1"/>
          <p:nvPr userDrawn="1"/>
        </p:nvSpPr>
        <p:spPr>
          <a:xfrm>
            <a:off x="1007534" y="5477935"/>
            <a:ext cx="184731" cy="424732"/>
          </a:xfrm>
          <a:prstGeom prst="rect">
            <a:avLst/>
          </a:prstGeom>
          <a:noFill/>
        </p:spPr>
        <p:txBody>
          <a:bodyPr wrap="none" rtlCol="0">
            <a:spAutoFit/>
          </a:bodyPr>
          <a:lstStyle/>
          <a:p>
            <a:endParaRPr lang="en-US" sz="2160"/>
          </a:p>
        </p:txBody>
      </p:sp>
      <p:sp>
        <p:nvSpPr>
          <p:cNvPr id="8" name="Footer Placeholder 7"/>
          <p:cNvSpPr>
            <a:spLocks noGrp="1"/>
          </p:cNvSpPr>
          <p:nvPr>
            <p:ph type="ftr" sz="quarter" idx="13"/>
          </p:nvPr>
        </p:nvSpPr>
        <p:spPr/>
        <p:txBody>
          <a:bodyPr/>
          <a:lstStyle>
            <a:lvl1pPr algn="r">
              <a:defRPr/>
            </a:lvl1pPr>
          </a:lstStyle>
          <a:p>
            <a:r>
              <a:rPr lang="en-US"/>
              <a:t>DOW RESTRICTED</a:t>
            </a:r>
          </a:p>
        </p:txBody>
      </p:sp>
      <p:sp>
        <p:nvSpPr>
          <p:cNvPr id="10" name="Rectangle 2"/>
          <p:cNvSpPr>
            <a:spLocks noGrp="1" noChangeArrowheads="1"/>
          </p:cNvSpPr>
          <p:nvPr>
            <p:ph type="title"/>
          </p:nvPr>
        </p:nvSpPr>
        <p:spPr bwMode="auto">
          <a:xfrm>
            <a:off x="678064" y="534501"/>
            <a:ext cx="8229599"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 name="Text Placeholder 4"/>
          <p:cNvSpPr>
            <a:spLocks noGrp="1"/>
          </p:cNvSpPr>
          <p:nvPr>
            <p:ph type="body" sz="quarter" idx="14" hasCustomPrompt="1"/>
          </p:nvPr>
        </p:nvSpPr>
        <p:spPr>
          <a:xfrm>
            <a:off x="2720707" y="5219391"/>
            <a:ext cx="4873625" cy="155498"/>
          </a:xfrm>
        </p:spPr>
        <p:txBody>
          <a:bodyPr/>
          <a:lstStyle>
            <a:lvl1pPr algn="r">
              <a:defRPr sz="900" cap="all" baseline="0">
                <a:solidFill>
                  <a:schemeClr val="tx1"/>
                </a:solidFill>
              </a:defRPr>
            </a:lvl1pPr>
          </a:lstStyle>
          <a:p>
            <a:pPr lvl="0"/>
            <a:r>
              <a:rPr lang="en-US"/>
              <a:t>Click to add sub brand name</a:t>
            </a:r>
          </a:p>
        </p:txBody>
      </p:sp>
    </p:spTree>
    <p:extLst>
      <p:ext uri="{BB962C8B-B14F-4D97-AF65-F5344CB8AC3E}">
        <p14:creationId xmlns:p14="http://schemas.microsoft.com/office/powerpoint/2010/main" val="42375617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064" y="1166330"/>
            <a:ext cx="8229599" cy="384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4" name="TextBox 3"/>
          <p:cNvSpPr txBox="1"/>
          <p:nvPr userDrawn="1"/>
        </p:nvSpPr>
        <p:spPr>
          <a:xfrm>
            <a:off x="838202" y="5545669"/>
            <a:ext cx="184731" cy="424732"/>
          </a:xfrm>
          <a:prstGeom prst="rect">
            <a:avLst/>
          </a:prstGeom>
          <a:noFill/>
        </p:spPr>
        <p:txBody>
          <a:bodyPr wrap="none" rtlCol="0">
            <a:spAutoFit/>
          </a:bodyPr>
          <a:lstStyle/>
          <a:p>
            <a:endParaRPr lang="en-US" sz="2160"/>
          </a:p>
        </p:txBody>
      </p:sp>
      <p:sp>
        <p:nvSpPr>
          <p:cNvPr id="7" name="TextBox 6"/>
          <p:cNvSpPr txBox="1"/>
          <p:nvPr userDrawn="1"/>
        </p:nvSpPr>
        <p:spPr>
          <a:xfrm>
            <a:off x="1007534" y="5477935"/>
            <a:ext cx="184731" cy="424732"/>
          </a:xfrm>
          <a:prstGeom prst="rect">
            <a:avLst/>
          </a:prstGeom>
          <a:noFill/>
        </p:spPr>
        <p:txBody>
          <a:bodyPr wrap="none" rtlCol="0">
            <a:spAutoFit/>
          </a:bodyPr>
          <a:lstStyle/>
          <a:p>
            <a:endParaRPr lang="en-US" sz="2160"/>
          </a:p>
        </p:txBody>
      </p:sp>
      <p:sp>
        <p:nvSpPr>
          <p:cNvPr id="8" name="Footer Placeholder 7"/>
          <p:cNvSpPr>
            <a:spLocks noGrp="1"/>
          </p:cNvSpPr>
          <p:nvPr>
            <p:ph type="ftr" sz="quarter" idx="13"/>
          </p:nvPr>
        </p:nvSpPr>
        <p:spPr/>
        <p:txBody>
          <a:bodyPr/>
          <a:lstStyle>
            <a:lvl1pPr algn="r">
              <a:defRPr/>
            </a:lvl1pPr>
          </a:lstStyle>
          <a:p>
            <a:r>
              <a:rPr lang="en-US"/>
              <a:t>DOW RESTRICTED</a:t>
            </a:r>
          </a:p>
        </p:txBody>
      </p:sp>
      <p:sp>
        <p:nvSpPr>
          <p:cNvPr id="10" name="Rectangle 2"/>
          <p:cNvSpPr>
            <a:spLocks noGrp="1" noChangeArrowheads="1"/>
          </p:cNvSpPr>
          <p:nvPr>
            <p:ph type="title"/>
          </p:nvPr>
        </p:nvSpPr>
        <p:spPr bwMode="auto">
          <a:xfrm>
            <a:off x="678064" y="534501"/>
            <a:ext cx="8229599"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 name="Text Placeholder 4"/>
          <p:cNvSpPr>
            <a:spLocks noGrp="1"/>
          </p:cNvSpPr>
          <p:nvPr>
            <p:ph type="body" sz="quarter" idx="14" hasCustomPrompt="1"/>
          </p:nvPr>
        </p:nvSpPr>
        <p:spPr>
          <a:xfrm>
            <a:off x="2720707" y="5219391"/>
            <a:ext cx="4873625" cy="155498"/>
          </a:xfrm>
        </p:spPr>
        <p:txBody>
          <a:bodyPr/>
          <a:lstStyle>
            <a:lvl1pPr algn="r">
              <a:defRPr sz="900" cap="all" baseline="0">
                <a:solidFill>
                  <a:schemeClr val="tx1"/>
                </a:solidFill>
              </a:defRPr>
            </a:lvl1pPr>
          </a:lstStyle>
          <a:p>
            <a:pPr lvl="0"/>
            <a:r>
              <a:rPr lang="en-US"/>
              <a:t>Click to add sub brand name</a:t>
            </a:r>
          </a:p>
        </p:txBody>
      </p:sp>
    </p:spTree>
    <p:extLst>
      <p:ext uri="{BB962C8B-B14F-4D97-AF65-F5344CB8AC3E}">
        <p14:creationId xmlns:p14="http://schemas.microsoft.com/office/powerpoint/2010/main" val="3593464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 White">
    <p:spTree>
      <p:nvGrpSpPr>
        <p:cNvPr id="1" name=""/>
        <p:cNvGrpSpPr/>
        <p:nvPr/>
      </p:nvGrpSpPr>
      <p:grpSpPr>
        <a:xfrm>
          <a:off x="0" y="0"/>
          <a:ext cx="0" cy="0"/>
          <a:chOff x="0" y="0"/>
          <a:chExt cx="0" cy="0"/>
        </a:xfrm>
      </p:grpSpPr>
      <p:sp>
        <p:nvSpPr>
          <p:cNvPr id="3074" name="Rectangle 2"/>
          <p:cNvSpPr>
            <a:spLocks noGrp="1" noChangeArrowheads="1"/>
          </p:cNvSpPr>
          <p:nvPr>
            <p:ph type="ctrTitle" hasCustomPrompt="1"/>
          </p:nvPr>
        </p:nvSpPr>
        <p:spPr>
          <a:xfrm>
            <a:off x="788489" y="474303"/>
            <a:ext cx="8232775" cy="1803879"/>
          </a:xfrm>
        </p:spPr>
        <p:txBody>
          <a:bodyPr/>
          <a:lstStyle>
            <a:lvl1pPr>
              <a:lnSpc>
                <a:spcPct val="80000"/>
              </a:lnSpc>
              <a:defRPr sz="6000"/>
            </a:lvl1pPr>
          </a:lstStyle>
          <a:p>
            <a:r>
              <a:rPr lang="en-US" dirty="0"/>
              <a:t>Insert Divider Title</a:t>
            </a:r>
          </a:p>
        </p:txBody>
      </p:sp>
      <p:sp>
        <p:nvSpPr>
          <p:cNvPr id="3075" name="Rectangle 3"/>
          <p:cNvSpPr>
            <a:spLocks noGrp="1" noChangeArrowheads="1"/>
          </p:cNvSpPr>
          <p:nvPr>
            <p:ph type="subTitle" idx="1" hasCustomPrompt="1"/>
          </p:nvPr>
        </p:nvSpPr>
        <p:spPr>
          <a:xfrm>
            <a:off x="788489" y="2289311"/>
            <a:ext cx="8232775" cy="796927"/>
          </a:xfrm>
        </p:spPr>
        <p:txBody>
          <a:bodyPr anchor="t" anchorCtr="0"/>
          <a:lstStyle>
            <a:lvl1pPr>
              <a:lnSpc>
                <a:spcPct val="95000"/>
              </a:lnSpc>
              <a:spcBef>
                <a:spcPts val="0"/>
              </a:spcBef>
              <a:defRPr sz="2000"/>
            </a:lvl1pPr>
          </a:lstStyle>
          <a:p>
            <a:r>
              <a:rPr lang="en-US" dirty="0"/>
              <a:t>Insert subtitle</a:t>
            </a:r>
          </a:p>
        </p:txBody>
      </p:sp>
      <p:sp>
        <p:nvSpPr>
          <p:cNvPr id="3" name="Slide Number Placeholder 2"/>
          <p:cNvSpPr>
            <a:spLocks noGrp="1"/>
          </p:cNvSpPr>
          <p:nvPr>
            <p:ph type="sldNum" sz="quarter" idx="11"/>
          </p:nvPr>
        </p:nvSpPr>
        <p:spPr/>
        <p:txBody>
          <a:bodyPr/>
          <a:lstStyle/>
          <a:p>
            <a:fld id="{4A15B919-E3DF-8843-A034-99A3C3E2A01C}" type="slidenum">
              <a:rPr lang="en-US" smtClean="0"/>
              <a:pPr/>
              <a:t>‹#›</a:t>
            </a:fld>
            <a:endParaRPr lang="en-US" dirty="0"/>
          </a:p>
        </p:txBody>
      </p:sp>
      <p:sp>
        <p:nvSpPr>
          <p:cNvPr id="4" name="Footer Placeholder 3"/>
          <p:cNvSpPr>
            <a:spLocks noGrp="1"/>
          </p:cNvSpPr>
          <p:nvPr>
            <p:ph type="ftr" sz="quarter" idx="14"/>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0 stacked boxe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10" name="Text Placeholder 7"/>
          <p:cNvSpPr>
            <a:spLocks noGrp="1"/>
          </p:cNvSpPr>
          <p:nvPr>
            <p:ph type="body" sz="quarter" idx="15" hasCustomPrompt="1"/>
          </p:nvPr>
        </p:nvSpPr>
        <p:spPr>
          <a:xfrm>
            <a:off x="680141" y="1673707"/>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
        <p:nvSpPr>
          <p:cNvPr id="11" name="Content Placeholder 2"/>
          <p:cNvSpPr>
            <a:spLocks noGrp="1"/>
          </p:cNvSpPr>
          <p:nvPr>
            <p:ph idx="16" hasCustomPrompt="1"/>
          </p:nvPr>
        </p:nvSpPr>
        <p:spPr>
          <a:xfrm>
            <a:off x="3558570" y="1311133"/>
            <a:ext cx="5311420" cy="3695841"/>
          </a:xfrm>
        </p:spPr>
        <p:txBody>
          <a:bodyPr/>
          <a:lstStyle>
            <a:lvl1pPr>
              <a:defRPr sz="1400"/>
            </a:lvl1pPr>
            <a:lvl2pPr marL="150813" indent="-114300">
              <a:defRPr sz="1300"/>
            </a:lvl2pPr>
            <a:lvl3pPr marL="339725" indent="-152400">
              <a:defRPr sz="1200"/>
            </a:lvl3pPr>
            <a:lvl4pPr marL="484188" indent="-109538">
              <a:defRPr sz="1100"/>
            </a:lvl4pPr>
            <a:lvl5pPr marL="649288" indent="-130175">
              <a:defRPr sz="1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7"/>
          <p:cNvSpPr>
            <a:spLocks noGrp="1"/>
          </p:cNvSpPr>
          <p:nvPr>
            <p:ph type="body" sz="quarter" idx="17" hasCustomPrompt="1"/>
          </p:nvPr>
        </p:nvSpPr>
        <p:spPr>
          <a:xfrm>
            <a:off x="680141" y="2042008"/>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
        <p:nvSpPr>
          <p:cNvPr id="20" name="Text Placeholder 7"/>
          <p:cNvSpPr>
            <a:spLocks noGrp="1"/>
          </p:cNvSpPr>
          <p:nvPr>
            <p:ph type="body" sz="quarter" idx="18" hasCustomPrompt="1"/>
          </p:nvPr>
        </p:nvSpPr>
        <p:spPr>
          <a:xfrm>
            <a:off x="680141" y="2412421"/>
            <a:ext cx="2540215" cy="347518"/>
          </a:xfrm>
          <a:solidFill>
            <a:srgbClr val="E82034"/>
          </a:solidFill>
          <a:ln>
            <a:noFill/>
          </a:ln>
        </p:spPr>
        <p:txBody>
          <a:bodyPr lIns="91440" rIns="91440" anchor="ctr" anchorCtr="0"/>
          <a:lstStyle>
            <a:lvl1pPr>
              <a:defRPr sz="1000" b="1" cap="all">
                <a:solidFill>
                  <a:schemeClr val="bg1"/>
                </a:solidFill>
              </a:defRPr>
            </a:lvl1pPr>
          </a:lstStyle>
          <a:p>
            <a:pPr lvl="0"/>
            <a:r>
              <a:rPr lang="en-US" dirty="0"/>
              <a:t>CLICK TO EDIT TITLE</a:t>
            </a:r>
          </a:p>
        </p:txBody>
      </p:sp>
      <p:sp>
        <p:nvSpPr>
          <p:cNvPr id="21" name="Text Placeholder 7"/>
          <p:cNvSpPr>
            <a:spLocks noGrp="1"/>
          </p:cNvSpPr>
          <p:nvPr>
            <p:ph type="body" sz="quarter" idx="19" hasCustomPrompt="1"/>
          </p:nvPr>
        </p:nvSpPr>
        <p:spPr>
          <a:xfrm>
            <a:off x="680141" y="2780722"/>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
        <p:nvSpPr>
          <p:cNvPr id="22" name="Text Placeholder 7"/>
          <p:cNvSpPr>
            <a:spLocks noGrp="1"/>
          </p:cNvSpPr>
          <p:nvPr>
            <p:ph type="body" sz="quarter" idx="20" hasCustomPrompt="1"/>
          </p:nvPr>
        </p:nvSpPr>
        <p:spPr>
          <a:xfrm>
            <a:off x="680141" y="3149121"/>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
        <p:nvSpPr>
          <p:cNvPr id="23" name="Text Placeholder 7"/>
          <p:cNvSpPr>
            <a:spLocks noGrp="1"/>
          </p:cNvSpPr>
          <p:nvPr>
            <p:ph type="body" sz="quarter" idx="21" hasCustomPrompt="1"/>
          </p:nvPr>
        </p:nvSpPr>
        <p:spPr>
          <a:xfrm>
            <a:off x="680141" y="3517422"/>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
        <p:nvSpPr>
          <p:cNvPr id="24" name="Text Placeholder 7"/>
          <p:cNvSpPr>
            <a:spLocks noGrp="1"/>
          </p:cNvSpPr>
          <p:nvPr>
            <p:ph type="body" sz="quarter" idx="22" hasCustomPrompt="1"/>
          </p:nvPr>
        </p:nvSpPr>
        <p:spPr>
          <a:xfrm>
            <a:off x="680141" y="3887835"/>
            <a:ext cx="2540215" cy="347518"/>
          </a:xfrm>
          <a:solidFill>
            <a:srgbClr val="E82034"/>
          </a:solidFill>
          <a:ln>
            <a:noFill/>
          </a:ln>
        </p:spPr>
        <p:txBody>
          <a:bodyPr lIns="91440" rIns="91440" anchor="ctr" anchorCtr="0"/>
          <a:lstStyle>
            <a:lvl1pPr>
              <a:defRPr sz="1000" b="1" cap="all">
                <a:solidFill>
                  <a:schemeClr val="bg1"/>
                </a:solidFill>
              </a:defRPr>
            </a:lvl1pPr>
          </a:lstStyle>
          <a:p>
            <a:pPr lvl="0"/>
            <a:r>
              <a:rPr lang="en-US" dirty="0"/>
              <a:t>CLICK TO EDIT TITLE</a:t>
            </a:r>
          </a:p>
        </p:txBody>
      </p:sp>
      <p:sp>
        <p:nvSpPr>
          <p:cNvPr id="25" name="Text Placeholder 7"/>
          <p:cNvSpPr>
            <a:spLocks noGrp="1"/>
          </p:cNvSpPr>
          <p:nvPr>
            <p:ph type="body" sz="quarter" idx="23" hasCustomPrompt="1"/>
          </p:nvPr>
        </p:nvSpPr>
        <p:spPr>
          <a:xfrm>
            <a:off x="680141" y="4260274"/>
            <a:ext cx="2540215" cy="347518"/>
          </a:xfrm>
          <a:solidFill>
            <a:srgbClr val="E82034"/>
          </a:solidFill>
          <a:ln>
            <a:noFill/>
          </a:ln>
        </p:spPr>
        <p:txBody>
          <a:bodyPr lIns="91440" rIns="91440" anchor="ctr" anchorCtr="0"/>
          <a:lstStyle>
            <a:lvl1pPr>
              <a:defRPr sz="1000" b="1" cap="all">
                <a:solidFill>
                  <a:schemeClr val="bg1"/>
                </a:solidFill>
              </a:defRPr>
            </a:lvl1pPr>
          </a:lstStyle>
          <a:p>
            <a:pPr lvl="0"/>
            <a:r>
              <a:rPr lang="en-US" dirty="0"/>
              <a:t>CLICK TO EDIT TITLE</a:t>
            </a:r>
          </a:p>
        </p:txBody>
      </p:sp>
      <p:sp>
        <p:nvSpPr>
          <p:cNvPr id="2" name="Footer Placeholder 1"/>
          <p:cNvSpPr>
            <a:spLocks noGrp="1"/>
          </p:cNvSpPr>
          <p:nvPr>
            <p:ph type="ftr" sz="quarter" idx="24"/>
          </p:nvPr>
        </p:nvSpPr>
        <p:spPr/>
        <p:txBody>
          <a:bodyPr/>
          <a:lstStyle/>
          <a:p>
            <a:endParaRPr lang="en-US" dirty="0"/>
          </a:p>
        </p:txBody>
      </p:sp>
      <p:sp>
        <p:nvSpPr>
          <p:cNvPr id="18" name="Rectangle 2"/>
          <p:cNvSpPr>
            <a:spLocks noGrp="1" noChangeArrowheads="1"/>
          </p:cNvSpPr>
          <p:nvPr>
            <p:ph type="title"/>
          </p:nvPr>
        </p:nvSpPr>
        <p:spPr bwMode="auto">
          <a:xfrm>
            <a:off x="678065" y="534501"/>
            <a:ext cx="8229598"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26" name="Text Placeholder 7"/>
          <p:cNvSpPr>
            <a:spLocks noGrp="1"/>
          </p:cNvSpPr>
          <p:nvPr>
            <p:ph type="body" sz="quarter" idx="25" hasCustomPrompt="1"/>
          </p:nvPr>
        </p:nvSpPr>
        <p:spPr>
          <a:xfrm>
            <a:off x="680141" y="1308646"/>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placeholder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70929" y="1695737"/>
            <a:ext cx="2368549" cy="1230785"/>
          </a:xfrm>
        </p:spPr>
        <p:txBody>
          <a:bodyPr/>
          <a:lstStyle>
            <a:lvl1pPr>
              <a:defRPr sz="1400"/>
            </a:lvl1pPr>
            <a:lvl2pPr marL="150813" indent="-114300">
              <a:defRPr sz="1300"/>
            </a:lvl2pPr>
            <a:lvl3pPr marL="339725" indent="-152400">
              <a:defRPr sz="1200"/>
            </a:lvl3pPr>
            <a:lvl4pPr marL="484188" indent="-109538">
              <a:defRPr sz="1100"/>
            </a:lvl4pPr>
            <a:lvl5pPr marL="649288" indent="-130175">
              <a:defRPr sz="1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8" name="Text Placeholder 7"/>
          <p:cNvSpPr>
            <a:spLocks noGrp="1"/>
          </p:cNvSpPr>
          <p:nvPr>
            <p:ph type="body" sz="quarter" idx="13" hasCustomPrompt="1"/>
          </p:nvPr>
        </p:nvSpPr>
        <p:spPr>
          <a:xfrm>
            <a:off x="674194" y="1297420"/>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
        <p:nvSpPr>
          <p:cNvPr id="9" name="Content Placeholder 2"/>
          <p:cNvSpPr>
            <a:spLocks noGrp="1"/>
          </p:cNvSpPr>
          <p:nvPr>
            <p:ph idx="14" hasCustomPrompt="1"/>
          </p:nvPr>
        </p:nvSpPr>
        <p:spPr>
          <a:xfrm>
            <a:off x="770929" y="3494128"/>
            <a:ext cx="2368549" cy="1230907"/>
          </a:xfrm>
        </p:spPr>
        <p:txBody>
          <a:bodyPr/>
          <a:lstStyle>
            <a:lvl1pPr>
              <a:defRPr sz="1400"/>
            </a:lvl1pPr>
            <a:lvl2pPr marL="150813" indent="-114300">
              <a:defRPr sz="1300"/>
            </a:lvl2pPr>
            <a:lvl3pPr marL="339725" indent="-152400">
              <a:defRPr sz="1200"/>
            </a:lvl3pPr>
            <a:lvl4pPr marL="484188" indent="-109538">
              <a:defRPr sz="1100"/>
            </a:lvl4pPr>
            <a:lvl5pPr marL="649288" indent="-130175">
              <a:defRPr sz="1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7"/>
          <p:cNvSpPr>
            <a:spLocks noGrp="1"/>
          </p:cNvSpPr>
          <p:nvPr>
            <p:ph type="body" sz="quarter" idx="15" hasCustomPrompt="1"/>
          </p:nvPr>
        </p:nvSpPr>
        <p:spPr>
          <a:xfrm>
            <a:off x="674194" y="3095811"/>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
        <p:nvSpPr>
          <p:cNvPr id="11" name="Content Placeholder 2"/>
          <p:cNvSpPr>
            <a:spLocks noGrp="1"/>
          </p:cNvSpPr>
          <p:nvPr>
            <p:ph idx="16" hasCustomPrompt="1"/>
          </p:nvPr>
        </p:nvSpPr>
        <p:spPr>
          <a:xfrm>
            <a:off x="6514801" y="1695737"/>
            <a:ext cx="2368549" cy="1230785"/>
          </a:xfrm>
        </p:spPr>
        <p:txBody>
          <a:bodyPr/>
          <a:lstStyle>
            <a:lvl1pPr>
              <a:defRPr sz="1400"/>
            </a:lvl1pPr>
            <a:lvl2pPr marL="150813" indent="-114300">
              <a:defRPr sz="1300"/>
            </a:lvl2pPr>
            <a:lvl3pPr marL="339725" indent="-152400">
              <a:defRPr sz="1200"/>
            </a:lvl3pPr>
            <a:lvl4pPr marL="484188" indent="-109538">
              <a:defRPr sz="1100"/>
            </a:lvl4pPr>
            <a:lvl5pPr marL="649288" indent="-130175">
              <a:defRPr sz="1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p:cNvSpPr>
            <a:spLocks noGrp="1"/>
          </p:cNvSpPr>
          <p:nvPr>
            <p:ph type="body" sz="quarter" idx="17" hasCustomPrompt="1"/>
          </p:nvPr>
        </p:nvSpPr>
        <p:spPr>
          <a:xfrm>
            <a:off x="6418066" y="1297420"/>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
        <p:nvSpPr>
          <p:cNvPr id="13" name="Content Placeholder 2"/>
          <p:cNvSpPr>
            <a:spLocks noGrp="1"/>
          </p:cNvSpPr>
          <p:nvPr>
            <p:ph idx="18" hasCustomPrompt="1"/>
          </p:nvPr>
        </p:nvSpPr>
        <p:spPr>
          <a:xfrm>
            <a:off x="6514801" y="3494128"/>
            <a:ext cx="2368549" cy="1230907"/>
          </a:xfrm>
        </p:spPr>
        <p:txBody>
          <a:bodyPr/>
          <a:lstStyle>
            <a:lvl1pPr>
              <a:defRPr sz="1400"/>
            </a:lvl1pPr>
            <a:lvl2pPr marL="150813" indent="-114300">
              <a:defRPr sz="1300"/>
            </a:lvl2pPr>
            <a:lvl3pPr marL="339725" indent="-152400">
              <a:defRPr sz="1200"/>
            </a:lvl3pPr>
            <a:lvl4pPr marL="484188" indent="-109538">
              <a:defRPr sz="1100"/>
            </a:lvl4pPr>
            <a:lvl5pPr marL="649288" indent="-130175">
              <a:defRPr sz="1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7"/>
          <p:cNvSpPr>
            <a:spLocks noGrp="1"/>
          </p:cNvSpPr>
          <p:nvPr>
            <p:ph type="body" sz="quarter" idx="19" hasCustomPrompt="1"/>
          </p:nvPr>
        </p:nvSpPr>
        <p:spPr>
          <a:xfrm>
            <a:off x="6418066" y="3095811"/>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
        <p:nvSpPr>
          <p:cNvPr id="15" name="Content Placeholder 2"/>
          <p:cNvSpPr>
            <a:spLocks noGrp="1"/>
          </p:cNvSpPr>
          <p:nvPr>
            <p:ph idx="20" hasCustomPrompt="1"/>
          </p:nvPr>
        </p:nvSpPr>
        <p:spPr>
          <a:xfrm>
            <a:off x="3638738" y="1695737"/>
            <a:ext cx="2368549" cy="1230785"/>
          </a:xfrm>
        </p:spPr>
        <p:txBody>
          <a:bodyPr/>
          <a:lstStyle>
            <a:lvl1pPr>
              <a:defRPr sz="1400"/>
            </a:lvl1pPr>
            <a:lvl2pPr marL="150813" indent="-114300">
              <a:defRPr sz="1300"/>
            </a:lvl2pPr>
            <a:lvl3pPr marL="339725" indent="-152400">
              <a:defRPr sz="1200"/>
            </a:lvl3pPr>
            <a:lvl4pPr marL="484188" indent="-109538">
              <a:defRPr sz="1100"/>
            </a:lvl4pPr>
            <a:lvl5pPr marL="649288" indent="-130175">
              <a:defRPr sz="1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7"/>
          <p:cNvSpPr>
            <a:spLocks noGrp="1"/>
          </p:cNvSpPr>
          <p:nvPr>
            <p:ph type="body" sz="quarter" idx="21" hasCustomPrompt="1"/>
          </p:nvPr>
        </p:nvSpPr>
        <p:spPr>
          <a:xfrm>
            <a:off x="3542003" y="1297420"/>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
        <p:nvSpPr>
          <p:cNvPr id="17" name="Content Placeholder 2"/>
          <p:cNvSpPr>
            <a:spLocks noGrp="1"/>
          </p:cNvSpPr>
          <p:nvPr>
            <p:ph idx="22" hasCustomPrompt="1"/>
          </p:nvPr>
        </p:nvSpPr>
        <p:spPr>
          <a:xfrm>
            <a:off x="3638738" y="3494128"/>
            <a:ext cx="2368549" cy="1230907"/>
          </a:xfrm>
        </p:spPr>
        <p:txBody>
          <a:bodyPr/>
          <a:lstStyle>
            <a:lvl1pPr>
              <a:defRPr sz="1400"/>
            </a:lvl1pPr>
            <a:lvl2pPr marL="150813" indent="-114300">
              <a:defRPr sz="1300"/>
            </a:lvl2pPr>
            <a:lvl3pPr marL="339725" indent="-152400">
              <a:defRPr sz="1200"/>
            </a:lvl3pPr>
            <a:lvl4pPr marL="484188" indent="-109538">
              <a:defRPr sz="1100"/>
            </a:lvl4pPr>
            <a:lvl5pPr marL="649288" indent="-130175">
              <a:defRPr sz="1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7"/>
          <p:cNvSpPr>
            <a:spLocks noGrp="1"/>
          </p:cNvSpPr>
          <p:nvPr>
            <p:ph type="body" sz="quarter" idx="23" hasCustomPrompt="1"/>
          </p:nvPr>
        </p:nvSpPr>
        <p:spPr>
          <a:xfrm>
            <a:off x="3542003" y="3095811"/>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
        <p:nvSpPr>
          <p:cNvPr id="2" name="Footer Placeholder 1"/>
          <p:cNvSpPr>
            <a:spLocks noGrp="1"/>
          </p:cNvSpPr>
          <p:nvPr>
            <p:ph type="ftr" sz="quarter" idx="24"/>
          </p:nvPr>
        </p:nvSpPr>
        <p:spPr/>
        <p:txBody>
          <a:bodyPr/>
          <a:lstStyle/>
          <a:p>
            <a:endParaRPr lang="en-US" dirty="0"/>
          </a:p>
        </p:txBody>
      </p:sp>
      <p:sp>
        <p:nvSpPr>
          <p:cNvPr id="21" name="Rectangle 2"/>
          <p:cNvSpPr>
            <a:spLocks noGrp="1" noChangeArrowheads="1"/>
          </p:cNvSpPr>
          <p:nvPr>
            <p:ph type="title"/>
          </p:nvPr>
        </p:nvSpPr>
        <p:spPr bwMode="auto">
          <a:xfrm>
            <a:off x="678065" y="534501"/>
            <a:ext cx="8229598"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red box placeholders">
    <p:spTree>
      <p:nvGrpSpPr>
        <p:cNvPr id="1" name=""/>
        <p:cNvGrpSpPr/>
        <p:nvPr/>
      </p:nvGrpSpPr>
      <p:grpSpPr>
        <a:xfrm>
          <a:off x="0" y="0"/>
          <a:ext cx="0" cy="0"/>
          <a:chOff x="0" y="0"/>
          <a:chExt cx="0" cy="0"/>
        </a:xfrm>
      </p:grpSpPr>
      <p:sp>
        <p:nvSpPr>
          <p:cNvPr id="43" name="Rectangle 42"/>
          <p:cNvSpPr/>
          <p:nvPr userDrawn="1"/>
        </p:nvSpPr>
        <p:spPr bwMode="auto">
          <a:xfrm>
            <a:off x="7059186" y="1333500"/>
            <a:ext cx="1996564" cy="3336313"/>
          </a:xfrm>
          <a:prstGeom prst="rect">
            <a:avLst/>
          </a:prstGeom>
          <a:solidFill>
            <a:schemeClr val="bg2"/>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4" name="Content Placeholder 2"/>
          <p:cNvSpPr>
            <a:spLocks noGrp="1"/>
          </p:cNvSpPr>
          <p:nvPr>
            <p:ph idx="28" hasCustomPrompt="1"/>
          </p:nvPr>
        </p:nvSpPr>
        <p:spPr>
          <a:xfrm>
            <a:off x="7088185" y="1356794"/>
            <a:ext cx="1932531" cy="3145137"/>
          </a:xfrm>
          <a:solidFill>
            <a:srgbClr val="E82034"/>
          </a:solidFill>
          <a:ln w="50800">
            <a:noFill/>
          </a:ln>
          <a:effectLst/>
        </p:spPr>
        <p:txBody>
          <a:bodyPr lIns="91440" tIns="91440" rIns="91440" bIns="91440"/>
          <a:lstStyle>
            <a:lvl1pPr>
              <a:defRPr sz="1400">
                <a:solidFill>
                  <a:srgbClr val="FFFFFF"/>
                </a:solidFill>
              </a:defRPr>
            </a:lvl1pPr>
            <a:lvl2pPr marL="150813" indent="-114300">
              <a:defRPr sz="1300">
                <a:solidFill>
                  <a:srgbClr val="FFFFFF"/>
                </a:solidFill>
              </a:defRPr>
            </a:lvl2pPr>
            <a:lvl3pPr marL="339725" indent="-152400">
              <a:defRPr sz="1200">
                <a:solidFill>
                  <a:srgbClr val="FFFFFF"/>
                </a:solidFill>
              </a:defRPr>
            </a:lvl3pPr>
            <a:lvl4pPr marL="484188" indent="-109538">
              <a:defRPr sz="1100">
                <a:solidFill>
                  <a:srgbClr val="FFFFFF"/>
                </a:solidFill>
              </a:defRPr>
            </a:lvl4pPr>
            <a:lvl5pPr marL="649288" indent="-130175">
              <a:defRPr sz="1000">
                <a:solidFill>
                  <a:srgbClr val="FFFFFF"/>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Text Placeholder 17"/>
          <p:cNvSpPr>
            <a:spLocks noGrp="1"/>
          </p:cNvSpPr>
          <p:nvPr>
            <p:ph type="body" sz="quarter" idx="29" hasCustomPrompt="1"/>
          </p:nvPr>
        </p:nvSpPr>
        <p:spPr>
          <a:xfrm>
            <a:off x="7092871" y="4208816"/>
            <a:ext cx="1932531" cy="429172"/>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100">
                <a:solidFill>
                  <a:srgbClr val="FFFFFF"/>
                </a:solidFill>
              </a:defRPr>
            </a:lvl1pPr>
          </a:lstStyle>
          <a:p>
            <a:pPr lvl="0"/>
            <a:r>
              <a:rPr lang="en-US" dirty="0"/>
              <a:t>Insert Picture description</a:t>
            </a:r>
          </a:p>
        </p:txBody>
      </p:sp>
      <p:cxnSp>
        <p:nvCxnSpPr>
          <p:cNvPr id="46" name="Straight Connector 45"/>
          <p:cNvCxnSpPr/>
          <p:nvPr userDrawn="1"/>
        </p:nvCxnSpPr>
        <p:spPr bwMode="auto">
          <a:xfrm>
            <a:off x="7070254" y="4207414"/>
            <a:ext cx="1990182" cy="10160"/>
          </a:xfrm>
          <a:prstGeom prst="line">
            <a:avLst/>
          </a:prstGeom>
          <a:solidFill>
            <a:schemeClr val="accent1"/>
          </a:solidFill>
          <a:ln w="25400" cap="flat" cmpd="sng" algn="ctr">
            <a:solidFill>
              <a:srgbClr val="FFFFFF"/>
            </a:solidFill>
            <a:prstDash val="solid"/>
            <a:round/>
            <a:headEnd type="none" w="med" len="med"/>
            <a:tailEnd type="none" w="med" len="med"/>
          </a:ln>
          <a:effectLst/>
        </p:spPr>
      </p:cxnSp>
      <p:sp>
        <p:nvSpPr>
          <p:cNvPr id="50" name="Rectangle 49"/>
          <p:cNvSpPr/>
          <p:nvPr userDrawn="1"/>
        </p:nvSpPr>
        <p:spPr bwMode="auto">
          <a:xfrm>
            <a:off x="4939978" y="1333500"/>
            <a:ext cx="1996564" cy="3336313"/>
          </a:xfrm>
          <a:prstGeom prst="rect">
            <a:avLst/>
          </a:prstGeom>
          <a:solidFill>
            <a:schemeClr val="bg2"/>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51" name="Content Placeholder 2"/>
          <p:cNvSpPr>
            <a:spLocks noGrp="1"/>
          </p:cNvSpPr>
          <p:nvPr>
            <p:ph idx="30" hasCustomPrompt="1"/>
          </p:nvPr>
        </p:nvSpPr>
        <p:spPr>
          <a:xfrm>
            <a:off x="4968977" y="1356794"/>
            <a:ext cx="1932531" cy="3145137"/>
          </a:xfrm>
          <a:solidFill>
            <a:srgbClr val="E82034"/>
          </a:solidFill>
          <a:ln w="50800">
            <a:noFill/>
          </a:ln>
          <a:effectLst/>
        </p:spPr>
        <p:txBody>
          <a:bodyPr lIns="91440" tIns="91440" rIns="91440" bIns="91440"/>
          <a:lstStyle>
            <a:lvl1pPr>
              <a:defRPr sz="1400">
                <a:solidFill>
                  <a:srgbClr val="FFFFFF"/>
                </a:solidFill>
              </a:defRPr>
            </a:lvl1pPr>
            <a:lvl2pPr marL="150813" indent="-114300">
              <a:defRPr sz="1300">
                <a:solidFill>
                  <a:srgbClr val="FFFFFF"/>
                </a:solidFill>
              </a:defRPr>
            </a:lvl2pPr>
            <a:lvl3pPr marL="339725" indent="-152400">
              <a:defRPr sz="1200">
                <a:solidFill>
                  <a:srgbClr val="FFFFFF"/>
                </a:solidFill>
              </a:defRPr>
            </a:lvl3pPr>
            <a:lvl4pPr marL="484188" indent="-109538">
              <a:defRPr sz="1100">
                <a:solidFill>
                  <a:srgbClr val="FFFFFF"/>
                </a:solidFill>
              </a:defRPr>
            </a:lvl4pPr>
            <a:lvl5pPr marL="649288" indent="-130175">
              <a:defRPr sz="1000">
                <a:solidFill>
                  <a:srgbClr val="FFFFFF"/>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Text Placeholder 17"/>
          <p:cNvSpPr>
            <a:spLocks noGrp="1"/>
          </p:cNvSpPr>
          <p:nvPr>
            <p:ph type="body" sz="quarter" idx="31" hasCustomPrompt="1"/>
          </p:nvPr>
        </p:nvSpPr>
        <p:spPr>
          <a:xfrm>
            <a:off x="4968977" y="4211378"/>
            <a:ext cx="1932531" cy="429172"/>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100">
                <a:solidFill>
                  <a:srgbClr val="FFFFFF"/>
                </a:solidFill>
              </a:defRPr>
            </a:lvl1pPr>
          </a:lstStyle>
          <a:p>
            <a:pPr lvl="0"/>
            <a:r>
              <a:rPr lang="en-US" dirty="0"/>
              <a:t>Insert Picture description</a:t>
            </a:r>
          </a:p>
        </p:txBody>
      </p:sp>
      <p:cxnSp>
        <p:nvCxnSpPr>
          <p:cNvPr id="53" name="Straight Connector 52"/>
          <p:cNvCxnSpPr/>
          <p:nvPr userDrawn="1"/>
        </p:nvCxnSpPr>
        <p:spPr bwMode="auto">
          <a:xfrm>
            <a:off x="4936987" y="4200603"/>
            <a:ext cx="1990182" cy="10160"/>
          </a:xfrm>
          <a:prstGeom prst="line">
            <a:avLst/>
          </a:prstGeom>
          <a:solidFill>
            <a:schemeClr val="accent1"/>
          </a:solidFill>
          <a:ln w="25400" cap="flat" cmpd="sng" algn="ctr">
            <a:solidFill>
              <a:srgbClr val="FFFFFF"/>
            </a:solidFill>
            <a:prstDash val="solid"/>
            <a:round/>
            <a:headEnd type="none" w="med" len="med"/>
            <a:tailEnd type="none" w="med" len="med"/>
          </a:ln>
          <a:effectLst/>
        </p:spPr>
      </p:cxnSp>
      <p:sp>
        <p:nvSpPr>
          <p:cNvPr id="54" name="Rectangle 53"/>
          <p:cNvSpPr/>
          <p:nvPr userDrawn="1"/>
        </p:nvSpPr>
        <p:spPr bwMode="auto">
          <a:xfrm>
            <a:off x="2823896" y="1333500"/>
            <a:ext cx="1996564" cy="3336313"/>
          </a:xfrm>
          <a:prstGeom prst="rect">
            <a:avLst/>
          </a:prstGeom>
          <a:solidFill>
            <a:schemeClr val="bg2"/>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55" name="Content Placeholder 2"/>
          <p:cNvSpPr>
            <a:spLocks noGrp="1"/>
          </p:cNvSpPr>
          <p:nvPr>
            <p:ph idx="32" hasCustomPrompt="1"/>
          </p:nvPr>
        </p:nvSpPr>
        <p:spPr>
          <a:xfrm>
            <a:off x="2852895" y="1356794"/>
            <a:ext cx="1932531" cy="3145137"/>
          </a:xfrm>
          <a:solidFill>
            <a:srgbClr val="E82034"/>
          </a:solidFill>
          <a:ln w="50800">
            <a:noFill/>
          </a:ln>
          <a:effectLst/>
        </p:spPr>
        <p:txBody>
          <a:bodyPr lIns="91440" tIns="91440" rIns="91440" bIns="91440"/>
          <a:lstStyle>
            <a:lvl1pPr>
              <a:defRPr sz="1400">
                <a:solidFill>
                  <a:srgbClr val="FFFFFF"/>
                </a:solidFill>
              </a:defRPr>
            </a:lvl1pPr>
            <a:lvl2pPr marL="150813" indent="-114300">
              <a:defRPr sz="1300">
                <a:solidFill>
                  <a:srgbClr val="FFFFFF"/>
                </a:solidFill>
              </a:defRPr>
            </a:lvl2pPr>
            <a:lvl3pPr marL="339725" indent="-152400">
              <a:defRPr sz="1200">
                <a:solidFill>
                  <a:srgbClr val="FFFFFF"/>
                </a:solidFill>
              </a:defRPr>
            </a:lvl3pPr>
            <a:lvl4pPr marL="484188" indent="-109538">
              <a:defRPr sz="1100">
                <a:solidFill>
                  <a:srgbClr val="FFFFFF"/>
                </a:solidFill>
              </a:defRPr>
            </a:lvl4pPr>
            <a:lvl5pPr marL="649288" indent="-130175">
              <a:defRPr sz="1000">
                <a:solidFill>
                  <a:srgbClr val="FFFFFF"/>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Text Placeholder 17"/>
          <p:cNvSpPr>
            <a:spLocks noGrp="1"/>
          </p:cNvSpPr>
          <p:nvPr>
            <p:ph type="body" sz="quarter" idx="33" hasCustomPrompt="1"/>
          </p:nvPr>
        </p:nvSpPr>
        <p:spPr>
          <a:xfrm>
            <a:off x="2857581" y="4220751"/>
            <a:ext cx="1932531" cy="429172"/>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100">
                <a:solidFill>
                  <a:srgbClr val="FFFFFF"/>
                </a:solidFill>
              </a:defRPr>
            </a:lvl1pPr>
          </a:lstStyle>
          <a:p>
            <a:pPr lvl="0"/>
            <a:r>
              <a:rPr lang="en-US" dirty="0"/>
              <a:t>Insert Picture description</a:t>
            </a:r>
          </a:p>
        </p:txBody>
      </p:sp>
      <p:cxnSp>
        <p:nvCxnSpPr>
          <p:cNvPr id="57" name="Straight Connector 56"/>
          <p:cNvCxnSpPr/>
          <p:nvPr userDrawn="1"/>
        </p:nvCxnSpPr>
        <p:spPr bwMode="auto">
          <a:xfrm>
            <a:off x="2830278" y="4195918"/>
            <a:ext cx="1990182" cy="10160"/>
          </a:xfrm>
          <a:prstGeom prst="line">
            <a:avLst/>
          </a:prstGeom>
          <a:solidFill>
            <a:schemeClr val="accent1"/>
          </a:solidFill>
          <a:ln w="25400" cap="flat" cmpd="sng" algn="ctr">
            <a:solidFill>
              <a:srgbClr val="FFFFFF"/>
            </a:solidFill>
            <a:prstDash val="solid"/>
            <a:round/>
            <a:headEnd type="none" w="med" len="med"/>
            <a:tailEnd type="none" w="med" len="med"/>
          </a:ln>
          <a:effectLst/>
        </p:spPr>
      </p:cxnSp>
      <p:sp>
        <p:nvSpPr>
          <p:cNvPr id="58" name="Rectangle 57"/>
          <p:cNvSpPr/>
          <p:nvPr userDrawn="1"/>
        </p:nvSpPr>
        <p:spPr bwMode="auto">
          <a:xfrm>
            <a:off x="705183" y="1333500"/>
            <a:ext cx="1996564" cy="3336313"/>
          </a:xfrm>
          <a:prstGeom prst="rect">
            <a:avLst/>
          </a:prstGeom>
          <a:solidFill>
            <a:schemeClr val="bg2"/>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59" name="Content Placeholder 2"/>
          <p:cNvSpPr>
            <a:spLocks noGrp="1"/>
          </p:cNvSpPr>
          <p:nvPr>
            <p:ph idx="34" hasCustomPrompt="1"/>
          </p:nvPr>
        </p:nvSpPr>
        <p:spPr>
          <a:xfrm>
            <a:off x="734182" y="1356794"/>
            <a:ext cx="1932531" cy="3145137"/>
          </a:xfrm>
          <a:solidFill>
            <a:srgbClr val="E82034"/>
          </a:solidFill>
          <a:ln w="50800">
            <a:noFill/>
          </a:ln>
          <a:effectLst/>
        </p:spPr>
        <p:txBody>
          <a:bodyPr lIns="91440" tIns="91440" rIns="91440" bIns="91440"/>
          <a:lstStyle>
            <a:lvl1pPr>
              <a:defRPr sz="1400">
                <a:solidFill>
                  <a:srgbClr val="FFFFFF"/>
                </a:solidFill>
              </a:defRPr>
            </a:lvl1pPr>
            <a:lvl2pPr marL="150813" indent="-114300">
              <a:defRPr sz="1300">
                <a:solidFill>
                  <a:srgbClr val="FFFFFF"/>
                </a:solidFill>
              </a:defRPr>
            </a:lvl2pPr>
            <a:lvl3pPr marL="339725" indent="-152400">
              <a:defRPr sz="1200">
                <a:solidFill>
                  <a:srgbClr val="FFFFFF"/>
                </a:solidFill>
              </a:defRPr>
            </a:lvl3pPr>
            <a:lvl4pPr marL="484188" indent="-109538">
              <a:defRPr sz="1100">
                <a:solidFill>
                  <a:srgbClr val="FFFFFF"/>
                </a:solidFill>
              </a:defRPr>
            </a:lvl4pPr>
            <a:lvl5pPr marL="649288" indent="-130175">
              <a:defRPr sz="1000">
                <a:solidFill>
                  <a:srgbClr val="FFFFFF"/>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0" name="Text Placeholder 17"/>
          <p:cNvSpPr>
            <a:spLocks noGrp="1"/>
          </p:cNvSpPr>
          <p:nvPr>
            <p:ph type="body" sz="quarter" idx="35" hasCustomPrompt="1"/>
          </p:nvPr>
        </p:nvSpPr>
        <p:spPr>
          <a:xfrm>
            <a:off x="734182" y="4206692"/>
            <a:ext cx="1932531" cy="429172"/>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100">
                <a:solidFill>
                  <a:srgbClr val="FFFFFF"/>
                </a:solidFill>
              </a:defRPr>
            </a:lvl1pPr>
          </a:lstStyle>
          <a:p>
            <a:pPr lvl="0"/>
            <a:r>
              <a:rPr lang="en-US" dirty="0"/>
              <a:t>Insert Picture description</a:t>
            </a:r>
          </a:p>
        </p:txBody>
      </p:sp>
      <p:cxnSp>
        <p:nvCxnSpPr>
          <p:cNvPr id="61" name="Straight Connector 60"/>
          <p:cNvCxnSpPr/>
          <p:nvPr userDrawn="1"/>
        </p:nvCxnSpPr>
        <p:spPr bwMode="auto">
          <a:xfrm>
            <a:off x="711565" y="4186545"/>
            <a:ext cx="1990182" cy="10160"/>
          </a:xfrm>
          <a:prstGeom prst="line">
            <a:avLst/>
          </a:prstGeom>
          <a:solidFill>
            <a:schemeClr val="accent1"/>
          </a:solidFill>
          <a:ln w="25400" cap="flat" cmpd="sng" algn="ctr">
            <a:solidFill>
              <a:srgbClr val="FFFFFF"/>
            </a:solidFill>
            <a:prstDash val="solid"/>
            <a:round/>
            <a:headEnd type="none" w="med" len="med"/>
            <a:tailEnd type="none" w="med" len="med"/>
          </a:ln>
          <a:effectLst/>
        </p:spPr>
      </p:cxnSp>
      <p:sp>
        <p:nvSpPr>
          <p:cNvPr id="2" name="Footer Placeholder 1"/>
          <p:cNvSpPr>
            <a:spLocks noGrp="1"/>
          </p:cNvSpPr>
          <p:nvPr>
            <p:ph type="ftr" sz="quarter" idx="36"/>
          </p:nvPr>
        </p:nvSpPr>
        <p:spPr/>
        <p:txBody>
          <a:bodyPr/>
          <a:lstStyle/>
          <a:p>
            <a:endParaRPr lang="en-US" dirty="0"/>
          </a:p>
        </p:txBody>
      </p:sp>
      <p:sp>
        <p:nvSpPr>
          <p:cNvPr id="3" name="Slide Number Placeholder 2"/>
          <p:cNvSpPr>
            <a:spLocks noGrp="1"/>
          </p:cNvSpPr>
          <p:nvPr>
            <p:ph type="sldNum" sz="quarter" idx="37"/>
          </p:nvPr>
        </p:nvSpPr>
        <p:spPr/>
        <p:txBody>
          <a:bodyPr/>
          <a:lstStyle/>
          <a:p>
            <a:fld id="{4A15B919-E3DF-8843-A034-99A3C3E2A01C}" type="slidenum">
              <a:rPr lang="en-US" smtClean="0"/>
              <a:pPr/>
              <a:t>‹#›</a:t>
            </a:fld>
            <a:endParaRPr lang="en-US" dirty="0"/>
          </a:p>
        </p:txBody>
      </p:sp>
      <p:sp>
        <p:nvSpPr>
          <p:cNvPr id="24" name="Rectangle 2"/>
          <p:cNvSpPr>
            <a:spLocks noGrp="1" noChangeArrowheads="1"/>
          </p:cNvSpPr>
          <p:nvPr>
            <p:ph type="title"/>
          </p:nvPr>
        </p:nvSpPr>
        <p:spPr bwMode="auto">
          <a:xfrm>
            <a:off x="678065" y="534501"/>
            <a:ext cx="8229598"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large box placeholder">
    <p:spTree>
      <p:nvGrpSpPr>
        <p:cNvPr id="1" name=""/>
        <p:cNvGrpSpPr/>
        <p:nvPr/>
      </p:nvGrpSpPr>
      <p:grpSpPr>
        <a:xfrm>
          <a:off x="0" y="0"/>
          <a:ext cx="0" cy="0"/>
          <a:chOff x="0" y="0"/>
          <a:chExt cx="0" cy="0"/>
        </a:xfrm>
      </p:grpSpPr>
      <p:sp>
        <p:nvSpPr>
          <p:cNvPr id="29" name="Rectangle 28"/>
          <p:cNvSpPr/>
          <p:nvPr userDrawn="1"/>
        </p:nvSpPr>
        <p:spPr bwMode="auto">
          <a:xfrm>
            <a:off x="694936" y="1333500"/>
            <a:ext cx="8064312" cy="3353803"/>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8" name="Content Placeholder 2"/>
          <p:cNvSpPr>
            <a:spLocks noGrp="1"/>
          </p:cNvSpPr>
          <p:nvPr>
            <p:ph idx="23" hasCustomPrompt="1"/>
          </p:nvPr>
        </p:nvSpPr>
        <p:spPr>
          <a:xfrm>
            <a:off x="728358" y="1356795"/>
            <a:ext cx="7995855" cy="2887679"/>
          </a:xfrm>
          <a:solidFill>
            <a:srgbClr val="E82034"/>
          </a:solidFill>
          <a:ln w="50800">
            <a:noFill/>
          </a:ln>
          <a:effectLst/>
        </p:spPr>
        <p:txBody>
          <a:bodyPr lIns="91440" tIns="91440" rIns="91440" bIns="91440"/>
          <a:lstStyle>
            <a:lvl1pPr>
              <a:defRPr sz="1400">
                <a:solidFill>
                  <a:srgbClr val="FFFFFF"/>
                </a:solidFill>
              </a:defRPr>
            </a:lvl1pPr>
            <a:lvl2pPr marL="150813" indent="-114300">
              <a:defRPr sz="1300">
                <a:solidFill>
                  <a:srgbClr val="FFFFFF"/>
                </a:solidFill>
              </a:defRPr>
            </a:lvl2pPr>
            <a:lvl3pPr marL="339725" indent="-152400">
              <a:defRPr sz="1200">
                <a:solidFill>
                  <a:srgbClr val="FFFFFF"/>
                </a:solidFill>
              </a:defRPr>
            </a:lvl3pPr>
            <a:lvl4pPr marL="484188" indent="-109538">
              <a:defRPr sz="1100">
                <a:solidFill>
                  <a:srgbClr val="FFFFFF"/>
                </a:solidFill>
              </a:defRPr>
            </a:lvl4pPr>
            <a:lvl5pPr marL="649288" indent="-130175">
              <a:defRPr sz="1000">
                <a:solidFill>
                  <a:srgbClr val="FFFFFF"/>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7"/>
          <p:cNvSpPr>
            <a:spLocks noGrp="1"/>
          </p:cNvSpPr>
          <p:nvPr>
            <p:ph type="body" sz="quarter" idx="16" hasCustomPrompt="1"/>
          </p:nvPr>
        </p:nvSpPr>
        <p:spPr>
          <a:xfrm>
            <a:off x="720002" y="4245186"/>
            <a:ext cx="8004211" cy="405318"/>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100">
                <a:solidFill>
                  <a:srgbClr val="FFFFFF"/>
                </a:solidFill>
              </a:defRPr>
            </a:lvl1pPr>
          </a:lstStyle>
          <a:p>
            <a:pPr lvl="0"/>
            <a:r>
              <a:rPr lang="en-US" dirty="0"/>
              <a:t>Insert Picture description</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dirty="0"/>
          </a:p>
        </p:txBody>
      </p:sp>
      <p:cxnSp>
        <p:nvCxnSpPr>
          <p:cNvPr id="11" name="Straight Connector 10"/>
          <p:cNvCxnSpPr/>
          <p:nvPr userDrawn="1"/>
        </p:nvCxnSpPr>
        <p:spPr bwMode="auto">
          <a:xfrm>
            <a:off x="720002" y="4244474"/>
            <a:ext cx="8048002" cy="3505"/>
          </a:xfrm>
          <a:prstGeom prst="line">
            <a:avLst/>
          </a:prstGeom>
          <a:solidFill>
            <a:schemeClr val="accent1"/>
          </a:solidFill>
          <a:ln w="25400" cap="flat" cmpd="sng" algn="ctr">
            <a:solidFill>
              <a:schemeClr val="bg1"/>
            </a:solidFill>
            <a:prstDash val="solid"/>
            <a:round/>
            <a:headEnd type="none" w="med" len="med"/>
            <a:tailEnd type="none" w="med" len="med"/>
          </a:ln>
          <a:effectLst/>
        </p:spPr>
      </p:cxnSp>
      <p:sp>
        <p:nvSpPr>
          <p:cNvPr id="2" name="Footer Placeholder 1"/>
          <p:cNvSpPr>
            <a:spLocks noGrp="1"/>
          </p:cNvSpPr>
          <p:nvPr>
            <p:ph type="ftr" sz="quarter" idx="24"/>
          </p:nvPr>
        </p:nvSpPr>
        <p:spPr/>
        <p:txBody>
          <a:bodyPr/>
          <a:lstStyle/>
          <a:p>
            <a:endParaRPr lang="en-US" dirty="0"/>
          </a:p>
        </p:txBody>
      </p:sp>
      <p:sp>
        <p:nvSpPr>
          <p:cNvPr id="14" name="Rectangle 2"/>
          <p:cNvSpPr>
            <a:spLocks noGrp="1" noChangeArrowheads="1"/>
          </p:cNvSpPr>
          <p:nvPr>
            <p:ph type="title"/>
          </p:nvPr>
        </p:nvSpPr>
        <p:spPr bwMode="auto">
          <a:xfrm>
            <a:off x="678065" y="534501"/>
            <a:ext cx="8229598"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medium, 2 small boxes">
    <p:spTree>
      <p:nvGrpSpPr>
        <p:cNvPr id="1" name=""/>
        <p:cNvGrpSpPr/>
        <p:nvPr/>
      </p:nvGrpSpPr>
      <p:grpSpPr>
        <a:xfrm>
          <a:off x="0" y="0"/>
          <a:ext cx="0" cy="0"/>
          <a:chOff x="0" y="0"/>
          <a:chExt cx="0" cy="0"/>
        </a:xfrm>
      </p:grpSpPr>
      <p:sp>
        <p:nvSpPr>
          <p:cNvPr id="29" name="Rectangle 28"/>
          <p:cNvSpPr/>
          <p:nvPr userDrawn="1"/>
        </p:nvSpPr>
        <p:spPr bwMode="auto">
          <a:xfrm>
            <a:off x="705172" y="1345596"/>
            <a:ext cx="5192861" cy="3328416"/>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8" name="Content Placeholder 2"/>
          <p:cNvSpPr>
            <a:spLocks noGrp="1"/>
          </p:cNvSpPr>
          <p:nvPr>
            <p:ph idx="23" hasCustomPrompt="1"/>
          </p:nvPr>
        </p:nvSpPr>
        <p:spPr>
          <a:xfrm>
            <a:off x="738294" y="1368891"/>
            <a:ext cx="5146246" cy="2855266"/>
          </a:xfrm>
          <a:solidFill>
            <a:srgbClr val="E82034"/>
          </a:solidFill>
          <a:ln w="50800">
            <a:noFill/>
          </a:ln>
          <a:effectLst/>
        </p:spPr>
        <p:txBody>
          <a:bodyPr lIns="91440" tIns="91440" rIns="91440" bIns="91440"/>
          <a:lstStyle>
            <a:lvl1pPr>
              <a:defRPr sz="1400">
                <a:solidFill>
                  <a:srgbClr val="FFFFFF"/>
                </a:solidFill>
              </a:defRPr>
            </a:lvl1pPr>
            <a:lvl2pPr marL="150813" indent="-114300">
              <a:defRPr sz="1300">
                <a:solidFill>
                  <a:srgbClr val="FFFFFF"/>
                </a:solidFill>
              </a:defRPr>
            </a:lvl2pPr>
            <a:lvl3pPr marL="339725" indent="-152400">
              <a:defRPr sz="1200">
                <a:solidFill>
                  <a:srgbClr val="FFFFFF"/>
                </a:solidFill>
              </a:defRPr>
            </a:lvl3pPr>
            <a:lvl4pPr marL="484188" indent="-109538">
              <a:defRPr sz="1100">
                <a:solidFill>
                  <a:srgbClr val="FFFFFF"/>
                </a:solidFill>
              </a:defRPr>
            </a:lvl4pPr>
            <a:lvl5pPr marL="649288" indent="-130175">
              <a:defRPr sz="1000">
                <a:solidFill>
                  <a:srgbClr val="FFFFFF"/>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cxnSp>
        <p:nvCxnSpPr>
          <p:cNvPr id="11" name="Straight Connector 10"/>
          <p:cNvCxnSpPr/>
          <p:nvPr userDrawn="1"/>
        </p:nvCxnSpPr>
        <p:spPr bwMode="auto">
          <a:xfrm flipV="1">
            <a:off x="724320" y="4227590"/>
            <a:ext cx="5174215" cy="2334"/>
          </a:xfrm>
          <a:prstGeom prst="line">
            <a:avLst/>
          </a:prstGeom>
          <a:solidFill>
            <a:schemeClr val="accent1"/>
          </a:solidFill>
          <a:ln w="25400" cap="flat" cmpd="sng" algn="ctr">
            <a:solidFill>
              <a:schemeClr val="bg1"/>
            </a:solidFill>
            <a:prstDash val="solid"/>
            <a:round/>
            <a:headEnd type="none" w="med" len="med"/>
            <a:tailEnd type="none" w="med" len="med"/>
          </a:ln>
          <a:effectLst/>
        </p:spPr>
      </p:cxnSp>
      <p:sp>
        <p:nvSpPr>
          <p:cNvPr id="10" name="Rectangle 9"/>
          <p:cNvSpPr/>
          <p:nvPr userDrawn="1"/>
        </p:nvSpPr>
        <p:spPr bwMode="auto">
          <a:xfrm>
            <a:off x="6151543" y="1345596"/>
            <a:ext cx="2286000" cy="1536192"/>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2" name="Content Placeholder 2"/>
          <p:cNvSpPr>
            <a:spLocks noGrp="1"/>
          </p:cNvSpPr>
          <p:nvPr>
            <p:ph idx="24" hasCustomPrompt="1"/>
          </p:nvPr>
        </p:nvSpPr>
        <p:spPr>
          <a:xfrm>
            <a:off x="6184666" y="1368891"/>
            <a:ext cx="2240280" cy="1106622"/>
          </a:xfrm>
          <a:solidFill>
            <a:srgbClr val="E82034"/>
          </a:solidFill>
          <a:ln w="50800">
            <a:noFill/>
          </a:ln>
          <a:effectLst/>
        </p:spPr>
        <p:txBody>
          <a:bodyPr lIns="91440" tIns="91440" rIns="91440" bIns="91440"/>
          <a:lstStyle>
            <a:lvl1pPr>
              <a:defRPr sz="1200">
                <a:solidFill>
                  <a:srgbClr val="FFFFFF"/>
                </a:solidFill>
              </a:defRPr>
            </a:lvl1pPr>
            <a:lvl2pPr marL="139700" indent="-103188">
              <a:defRPr sz="1100">
                <a:solidFill>
                  <a:srgbClr val="FFFFFF"/>
                </a:solidFill>
              </a:defRPr>
            </a:lvl2pPr>
            <a:lvl3pPr marL="300038" indent="-120650">
              <a:defRPr sz="1000">
                <a:solidFill>
                  <a:srgbClr val="FFFFFF"/>
                </a:solidFill>
              </a:defRPr>
            </a:lvl3pPr>
            <a:lvl4pPr marL="414338" indent="-95250">
              <a:defRPr sz="900">
                <a:solidFill>
                  <a:srgbClr val="FFFFFF"/>
                </a:solidFill>
              </a:defRPr>
            </a:lvl4pPr>
            <a:lvl5pPr marL="549275" indent="-109538">
              <a:defRPr sz="800">
                <a:solidFill>
                  <a:srgbClr val="FFFFFF"/>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7"/>
          <p:cNvSpPr>
            <a:spLocks noGrp="1"/>
          </p:cNvSpPr>
          <p:nvPr>
            <p:ph type="body" sz="quarter" idx="25" hasCustomPrompt="1"/>
          </p:nvPr>
        </p:nvSpPr>
        <p:spPr>
          <a:xfrm>
            <a:off x="6184665" y="2488277"/>
            <a:ext cx="2230795" cy="372784"/>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000">
                <a:solidFill>
                  <a:srgbClr val="FFFFFF"/>
                </a:solidFill>
              </a:defRPr>
            </a:lvl1pPr>
          </a:lstStyle>
          <a:p>
            <a:pPr lvl="0"/>
            <a:r>
              <a:rPr lang="en-US" dirty="0"/>
              <a:t>Insert Picture description</a:t>
            </a:r>
          </a:p>
        </p:txBody>
      </p:sp>
      <p:cxnSp>
        <p:nvCxnSpPr>
          <p:cNvPr id="14" name="Straight Connector 13"/>
          <p:cNvCxnSpPr/>
          <p:nvPr userDrawn="1"/>
        </p:nvCxnSpPr>
        <p:spPr bwMode="auto">
          <a:xfrm flipV="1">
            <a:off x="6170690" y="2476216"/>
            <a:ext cx="2258568" cy="1555"/>
          </a:xfrm>
          <a:prstGeom prst="line">
            <a:avLst/>
          </a:prstGeom>
          <a:solidFill>
            <a:schemeClr val="accent1"/>
          </a:solidFill>
          <a:ln w="25400" cap="flat" cmpd="sng" algn="ctr">
            <a:solidFill>
              <a:schemeClr val="bg1"/>
            </a:solidFill>
            <a:prstDash val="solid"/>
            <a:round/>
            <a:headEnd type="none" w="med" len="med"/>
            <a:tailEnd type="none" w="med" len="med"/>
          </a:ln>
          <a:effectLst/>
        </p:spPr>
      </p:cxnSp>
      <p:sp>
        <p:nvSpPr>
          <p:cNvPr id="15" name="Rectangle 14"/>
          <p:cNvSpPr/>
          <p:nvPr userDrawn="1"/>
        </p:nvSpPr>
        <p:spPr bwMode="auto">
          <a:xfrm>
            <a:off x="6151543" y="3140486"/>
            <a:ext cx="2286000" cy="1536192"/>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6" name="Content Placeholder 2"/>
          <p:cNvSpPr>
            <a:spLocks noGrp="1"/>
          </p:cNvSpPr>
          <p:nvPr>
            <p:ph idx="26" hasCustomPrompt="1"/>
          </p:nvPr>
        </p:nvSpPr>
        <p:spPr>
          <a:xfrm>
            <a:off x="6184666" y="3163781"/>
            <a:ext cx="2240280" cy="1106622"/>
          </a:xfrm>
          <a:solidFill>
            <a:srgbClr val="E82034"/>
          </a:solidFill>
          <a:ln w="50800">
            <a:noFill/>
          </a:ln>
          <a:effectLst/>
        </p:spPr>
        <p:txBody>
          <a:bodyPr lIns="91440" tIns="91440" rIns="91440" bIns="91440"/>
          <a:lstStyle>
            <a:lvl1pPr>
              <a:defRPr sz="1200">
                <a:solidFill>
                  <a:srgbClr val="FFFFFF"/>
                </a:solidFill>
              </a:defRPr>
            </a:lvl1pPr>
            <a:lvl2pPr marL="139700" indent="-103188">
              <a:defRPr sz="1100">
                <a:solidFill>
                  <a:srgbClr val="FFFFFF"/>
                </a:solidFill>
              </a:defRPr>
            </a:lvl2pPr>
            <a:lvl3pPr marL="300038" indent="-120650">
              <a:defRPr sz="1000">
                <a:solidFill>
                  <a:srgbClr val="FFFFFF"/>
                </a:solidFill>
              </a:defRPr>
            </a:lvl3pPr>
            <a:lvl4pPr marL="414338" indent="-95250">
              <a:defRPr sz="900">
                <a:solidFill>
                  <a:srgbClr val="FFFFFF"/>
                </a:solidFill>
              </a:defRPr>
            </a:lvl4pPr>
            <a:lvl5pPr marL="549275" indent="-109538">
              <a:defRPr sz="800">
                <a:solidFill>
                  <a:srgbClr val="FFFFFF"/>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7"/>
          <p:cNvSpPr>
            <a:spLocks noGrp="1"/>
          </p:cNvSpPr>
          <p:nvPr>
            <p:ph type="body" sz="quarter" idx="27" hasCustomPrompt="1"/>
          </p:nvPr>
        </p:nvSpPr>
        <p:spPr>
          <a:xfrm>
            <a:off x="6184665" y="4283167"/>
            <a:ext cx="2230795" cy="372784"/>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000">
                <a:solidFill>
                  <a:srgbClr val="FFFFFF"/>
                </a:solidFill>
              </a:defRPr>
            </a:lvl1pPr>
          </a:lstStyle>
          <a:p>
            <a:pPr lvl="0"/>
            <a:r>
              <a:rPr lang="en-US" dirty="0"/>
              <a:t>Insert Picture description</a:t>
            </a:r>
          </a:p>
        </p:txBody>
      </p:sp>
      <p:cxnSp>
        <p:nvCxnSpPr>
          <p:cNvPr id="19" name="Straight Connector 18"/>
          <p:cNvCxnSpPr/>
          <p:nvPr userDrawn="1"/>
        </p:nvCxnSpPr>
        <p:spPr bwMode="auto">
          <a:xfrm flipV="1">
            <a:off x="6170690" y="4271106"/>
            <a:ext cx="2258568" cy="1555"/>
          </a:xfrm>
          <a:prstGeom prst="line">
            <a:avLst/>
          </a:prstGeom>
          <a:solidFill>
            <a:schemeClr val="accent1"/>
          </a:solidFill>
          <a:ln w="25400" cap="flat" cmpd="sng" algn="ctr">
            <a:solidFill>
              <a:schemeClr val="bg1"/>
            </a:solidFill>
            <a:prstDash val="solid"/>
            <a:round/>
            <a:headEnd type="none" w="med" len="med"/>
            <a:tailEnd type="none" w="med" len="med"/>
          </a:ln>
          <a:effectLst/>
        </p:spPr>
      </p:cxnSp>
      <p:sp>
        <p:nvSpPr>
          <p:cNvPr id="20" name="Text Placeholder 17"/>
          <p:cNvSpPr>
            <a:spLocks noGrp="1"/>
          </p:cNvSpPr>
          <p:nvPr>
            <p:ph type="body" sz="quarter" idx="16" hasCustomPrompt="1"/>
          </p:nvPr>
        </p:nvSpPr>
        <p:spPr>
          <a:xfrm>
            <a:off x="738294" y="4232793"/>
            <a:ext cx="5147539" cy="418712"/>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100">
                <a:solidFill>
                  <a:srgbClr val="FFFFFF"/>
                </a:solidFill>
              </a:defRPr>
            </a:lvl1pPr>
          </a:lstStyle>
          <a:p>
            <a:pPr lvl="0"/>
            <a:r>
              <a:rPr lang="en-US" dirty="0"/>
              <a:t>Insert Picture description</a:t>
            </a:r>
          </a:p>
        </p:txBody>
      </p:sp>
      <p:sp>
        <p:nvSpPr>
          <p:cNvPr id="2" name="Footer Placeholder 1"/>
          <p:cNvSpPr>
            <a:spLocks noGrp="1"/>
          </p:cNvSpPr>
          <p:nvPr>
            <p:ph type="ftr" sz="quarter" idx="28"/>
          </p:nvPr>
        </p:nvSpPr>
        <p:spPr/>
        <p:txBody>
          <a:bodyPr/>
          <a:lstStyle/>
          <a:p>
            <a:endParaRPr lang="en-US" dirty="0"/>
          </a:p>
        </p:txBody>
      </p:sp>
      <p:sp>
        <p:nvSpPr>
          <p:cNvPr id="22" name="Rectangle 2"/>
          <p:cNvSpPr>
            <a:spLocks noGrp="1" noChangeArrowheads="1"/>
          </p:cNvSpPr>
          <p:nvPr>
            <p:ph type="title"/>
          </p:nvPr>
        </p:nvSpPr>
        <p:spPr bwMode="auto">
          <a:xfrm>
            <a:off x="678065" y="534501"/>
            <a:ext cx="8229598"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small box w/side text">
    <p:spTree>
      <p:nvGrpSpPr>
        <p:cNvPr id="1" name=""/>
        <p:cNvGrpSpPr/>
        <p:nvPr/>
      </p:nvGrpSpPr>
      <p:grpSpPr>
        <a:xfrm>
          <a:off x="0" y="0"/>
          <a:ext cx="0" cy="0"/>
          <a:chOff x="0" y="0"/>
          <a:chExt cx="0" cy="0"/>
        </a:xfrm>
      </p:grpSpPr>
      <p:sp>
        <p:nvSpPr>
          <p:cNvPr id="29" name="Rectangle 28"/>
          <p:cNvSpPr/>
          <p:nvPr userDrawn="1"/>
        </p:nvSpPr>
        <p:spPr bwMode="auto">
          <a:xfrm>
            <a:off x="695495" y="1333500"/>
            <a:ext cx="3548375" cy="3328416"/>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8" name="Content Placeholder 2"/>
          <p:cNvSpPr>
            <a:spLocks noGrp="1"/>
          </p:cNvSpPr>
          <p:nvPr>
            <p:ph idx="23" hasCustomPrompt="1"/>
          </p:nvPr>
        </p:nvSpPr>
        <p:spPr>
          <a:xfrm>
            <a:off x="720561" y="1356795"/>
            <a:ext cx="3491948" cy="2855266"/>
          </a:xfrm>
          <a:solidFill>
            <a:srgbClr val="E82034"/>
          </a:solidFill>
          <a:ln w="50800">
            <a:noFill/>
          </a:ln>
          <a:effectLst/>
        </p:spPr>
        <p:txBody>
          <a:bodyPr lIns="91440" tIns="91440" rIns="91440" bIns="91440"/>
          <a:lstStyle>
            <a:lvl1pPr>
              <a:defRPr sz="1400">
                <a:solidFill>
                  <a:srgbClr val="FFFFFF"/>
                </a:solidFill>
              </a:defRPr>
            </a:lvl1pPr>
            <a:lvl2pPr marL="150813" indent="-114300">
              <a:defRPr sz="1300">
                <a:solidFill>
                  <a:srgbClr val="FFFFFF"/>
                </a:solidFill>
              </a:defRPr>
            </a:lvl2pPr>
            <a:lvl3pPr marL="339725" indent="-152400">
              <a:defRPr sz="1200">
                <a:solidFill>
                  <a:srgbClr val="FFFFFF"/>
                </a:solidFill>
              </a:defRPr>
            </a:lvl3pPr>
            <a:lvl4pPr marL="484188" indent="-109538">
              <a:defRPr sz="1100">
                <a:solidFill>
                  <a:srgbClr val="FFFFFF"/>
                </a:solidFill>
              </a:defRPr>
            </a:lvl4pPr>
            <a:lvl5pPr marL="649288" indent="-130175">
              <a:defRPr sz="1000">
                <a:solidFill>
                  <a:srgbClr val="FFFFFF"/>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7"/>
          <p:cNvSpPr>
            <a:spLocks noGrp="1"/>
          </p:cNvSpPr>
          <p:nvPr>
            <p:ph type="body" sz="quarter" idx="16" hasCustomPrompt="1"/>
          </p:nvPr>
        </p:nvSpPr>
        <p:spPr>
          <a:xfrm>
            <a:off x="728915" y="4229163"/>
            <a:ext cx="3483593" cy="402336"/>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100">
                <a:solidFill>
                  <a:srgbClr val="FFFFFF"/>
                </a:solidFill>
              </a:defRPr>
            </a:lvl1pPr>
          </a:lstStyle>
          <a:p>
            <a:pPr lvl="0"/>
            <a:r>
              <a:rPr lang="en-US" dirty="0"/>
              <a:t>Insert Picture description</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cxnSp>
        <p:nvCxnSpPr>
          <p:cNvPr id="11" name="Straight Connector 10"/>
          <p:cNvCxnSpPr/>
          <p:nvPr userDrawn="1"/>
        </p:nvCxnSpPr>
        <p:spPr bwMode="auto">
          <a:xfrm>
            <a:off x="720561" y="4219408"/>
            <a:ext cx="3530919" cy="0"/>
          </a:xfrm>
          <a:prstGeom prst="line">
            <a:avLst/>
          </a:prstGeom>
          <a:solidFill>
            <a:schemeClr val="accent1"/>
          </a:solidFill>
          <a:ln w="25400" cap="flat" cmpd="sng" algn="ctr">
            <a:solidFill>
              <a:schemeClr val="bg1"/>
            </a:solidFill>
            <a:prstDash val="solid"/>
            <a:round/>
            <a:headEnd type="none" w="med" len="med"/>
            <a:tailEnd type="none" w="med" len="med"/>
          </a:ln>
          <a:effectLst/>
        </p:spPr>
      </p:cxnSp>
      <p:cxnSp>
        <p:nvCxnSpPr>
          <p:cNvPr id="20" name="Connecteur droit 21"/>
          <p:cNvCxnSpPr/>
          <p:nvPr userDrawn="1"/>
        </p:nvCxnSpPr>
        <p:spPr>
          <a:xfrm>
            <a:off x="4410198" y="1320864"/>
            <a:ext cx="0" cy="3384550"/>
          </a:xfrm>
          <a:prstGeom prst="line">
            <a:avLst/>
          </a:prstGeom>
          <a:ln w="3175">
            <a:solidFill>
              <a:schemeClr val="bg1">
                <a:lumMod val="75000"/>
              </a:schemeClr>
            </a:solidFill>
            <a:prstDash val="solid"/>
          </a:ln>
          <a:effectLst>
            <a:outerShdw dist="12700" algn="l"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21" name="Content Placeholder 2"/>
          <p:cNvSpPr>
            <a:spLocks noGrp="1"/>
          </p:cNvSpPr>
          <p:nvPr>
            <p:ph idx="24" hasCustomPrompt="1"/>
          </p:nvPr>
        </p:nvSpPr>
        <p:spPr>
          <a:xfrm>
            <a:off x="4632481" y="2285999"/>
            <a:ext cx="4118792" cy="2720975"/>
          </a:xfrm>
        </p:spPr>
        <p:txBody>
          <a:bodyPr/>
          <a:lstStyle>
            <a:lvl1pPr>
              <a:defRPr sz="1400"/>
            </a:lvl1pPr>
            <a:lvl2pPr marL="150813" indent="-114300">
              <a:defRPr sz="1300"/>
            </a:lvl2pPr>
            <a:lvl3pPr marL="339725" indent="-152400">
              <a:defRPr sz="1200"/>
            </a:lvl3pPr>
            <a:lvl4pPr marL="484188" indent="-109538">
              <a:defRPr sz="1100"/>
            </a:lvl4pPr>
            <a:lvl5pPr marL="649288" indent="-130175">
              <a:defRPr sz="1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2"/>
          <p:cNvSpPr>
            <a:spLocks noGrp="1"/>
          </p:cNvSpPr>
          <p:nvPr>
            <p:ph type="body" sz="quarter" idx="25" hasCustomPrompt="1"/>
          </p:nvPr>
        </p:nvSpPr>
        <p:spPr>
          <a:xfrm>
            <a:off x="4632237" y="1316295"/>
            <a:ext cx="4124567" cy="275952"/>
          </a:xfrm>
        </p:spPr>
        <p:txBody>
          <a:bodyPr anchor="t" anchorCtr="0"/>
          <a:lstStyle>
            <a:lvl1pPr>
              <a:defRPr sz="1400" b="1"/>
            </a:lvl1pPr>
          </a:lstStyle>
          <a:p>
            <a:pPr lvl="0"/>
            <a:r>
              <a:rPr lang="en-US" dirty="0"/>
              <a:t>Insert picture description</a:t>
            </a:r>
          </a:p>
        </p:txBody>
      </p:sp>
      <p:sp>
        <p:nvSpPr>
          <p:cNvPr id="25" name="Text Placeholder 24"/>
          <p:cNvSpPr>
            <a:spLocks noGrp="1"/>
          </p:cNvSpPr>
          <p:nvPr>
            <p:ph type="body" sz="quarter" idx="26" hasCustomPrompt="1"/>
          </p:nvPr>
        </p:nvSpPr>
        <p:spPr>
          <a:xfrm>
            <a:off x="4632237" y="1653624"/>
            <a:ext cx="4124568" cy="447155"/>
          </a:xfrm>
        </p:spPr>
        <p:txBody>
          <a:bodyPr/>
          <a:lstStyle>
            <a:lvl1pPr>
              <a:defRPr sz="1400">
                <a:solidFill>
                  <a:schemeClr val="bg2"/>
                </a:solidFill>
              </a:defRPr>
            </a:lvl1pPr>
          </a:lstStyle>
          <a:p>
            <a:pPr lvl="0"/>
            <a:r>
              <a:rPr lang="en-US" dirty="0"/>
              <a:t>Subhead</a:t>
            </a:r>
          </a:p>
        </p:txBody>
      </p:sp>
      <p:sp>
        <p:nvSpPr>
          <p:cNvPr id="2" name="Footer Placeholder 1"/>
          <p:cNvSpPr>
            <a:spLocks noGrp="1"/>
          </p:cNvSpPr>
          <p:nvPr>
            <p:ph type="ftr" sz="quarter" idx="27"/>
          </p:nvPr>
        </p:nvSpPr>
        <p:spPr/>
        <p:txBody>
          <a:bodyPr/>
          <a:lstStyle/>
          <a:p>
            <a:endParaRPr lang="en-US" dirty="0"/>
          </a:p>
        </p:txBody>
      </p:sp>
      <p:sp>
        <p:nvSpPr>
          <p:cNvPr id="17" name="Rectangle 2"/>
          <p:cNvSpPr>
            <a:spLocks noGrp="1" noChangeArrowheads="1"/>
          </p:cNvSpPr>
          <p:nvPr>
            <p:ph type="title"/>
          </p:nvPr>
        </p:nvSpPr>
        <p:spPr bwMode="auto">
          <a:xfrm>
            <a:off x="678065" y="534501"/>
            <a:ext cx="8229598"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Dow_DSS_Slides-02-02.jpg"/>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0" y="-9923"/>
            <a:ext cx="9159876" cy="5724923"/>
          </a:xfrm>
          <a:prstGeom prst="rect">
            <a:avLst/>
          </a:prstGeom>
        </p:spPr>
      </p:pic>
      <p:sp>
        <p:nvSpPr>
          <p:cNvPr id="1026" name="Rectangle 2"/>
          <p:cNvSpPr>
            <a:spLocks noGrp="1" noChangeArrowheads="1"/>
          </p:cNvSpPr>
          <p:nvPr>
            <p:ph type="title"/>
          </p:nvPr>
        </p:nvSpPr>
        <p:spPr bwMode="auto">
          <a:xfrm>
            <a:off x="678065" y="534501"/>
            <a:ext cx="8229598"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678065" y="1166329"/>
            <a:ext cx="8229598" cy="384064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0" name="Rectangle 6"/>
          <p:cNvSpPr>
            <a:spLocks noGrp="1" noChangeArrowheads="1"/>
          </p:cNvSpPr>
          <p:nvPr>
            <p:ph type="sldNum" sz="quarter" idx="4"/>
          </p:nvPr>
        </p:nvSpPr>
        <p:spPr bwMode="auto">
          <a:xfrm>
            <a:off x="8700238" y="5371919"/>
            <a:ext cx="286071" cy="10950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r">
              <a:defRPr sz="800">
                <a:solidFill>
                  <a:schemeClr val="bg1"/>
                </a:solidFill>
                <a:latin typeface="Arial"/>
                <a:cs typeface="Arial"/>
              </a:defRPr>
            </a:lvl1pPr>
          </a:lstStyle>
          <a:p>
            <a:fld id="{4A15B919-E3DF-8843-A034-99A3C3E2A01C}" type="slidenum">
              <a:rPr lang="en-US" smtClean="0"/>
              <a:pPr/>
              <a:t>‹#›</a:t>
            </a:fld>
            <a:endParaRPr lang="en-US" dirty="0"/>
          </a:p>
        </p:txBody>
      </p:sp>
      <p:sp>
        <p:nvSpPr>
          <p:cNvPr id="11" name="Footer Placeholder 4"/>
          <p:cNvSpPr>
            <a:spLocks noGrp="1"/>
          </p:cNvSpPr>
          <p:nvPr>
            <p:ph type="ftr" sz="quarter" idx="3"/>
          </p:nvPr>
        </p:nvSpPr>
        <p:spPr>
          <a:xfrm>
            <a:off x="1439696" y="5347175"/>
            <a:ext cx="6060887" cy="155794"/>
          </a:xfrm>
          <a:prstGeom prst="rect">
            <a:avLst/>
          </a:prstGeom>
        </p:spPr>
        <p:txBody>
          <a:bodyPr tIns="0" rIns="0" bIns="0"/>
          <a:lstStyle>
            <a:lvl1pPr algn="ctr">
              <a:defRPr sz="800"/>
            </a:lvl1pPr>
          </a:lstStyle>
          <a:p>
            <a:endParaRPr lang="en-US" dirty="0"/>
          </a:p>
        </p:txBody>
      </p:sp>
    </p:spTree>
  </p:cSld>
  <p:clrMap bg1="lt1" tx1="dk1" bg2="lt2" tx2="dk2" accent1="accent1" accent2="accent2" accent3="accent3" accent4="accent4" accent5="accent5" accent6="accent6" hlink="hlink" folHlink="folHlink"/>
  <p:sldLayoutIdLst>
    <p:sldLayoutId id="2147483674" r:id="rId1"/>
    <p:sldLayoutId id="2147483650" r:id="rId2"/>
    <p:sldLayoutId id="2147483663" r:id="rId3"/>
    <p:sldLayoutId id="2147483662" r:id="rId4"/>
    <p:sldLayoutId id="2147483661" r:id="rId5"/>
    <p:sldLayoutId id="2147483660" r:id="rId6"/>
    <p:sldLayoutId id="2147483667" r:id="rId7"/>
    <p:sldLayoutId id="2147483668" r:id="rId8"/>
    <p:sldLayoutId id="2147483669" r:id="rId9"/>
    <p:sldLayoutId id="2147483671"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Lst>
  <p:hf hdr="0" dt="0"/>
  <p:txStyles>
    <p:titleStyle>
      <a:lvl1pPr algn="l" rtl="0" eaLnBrk="1" fontAlgn="base" hangingPunct="1">
        <a:lnSpc>
          <a:spcPct val="95000"/>
        </a:lnSpc>
        <a:spcBef>
          <a:spcPct val="0"/>
        </a:spcBef>
        <a:spcAft>
          <a:spcPct val="0"/>
        </a:spcAft>
        <a:defRPr sz="2400" b="1">
          <a:solidFill>
            <a:schemeClr val="tx1"/>
          </a:solidFill>
          <a:latin typeface="Arial"/>
          <a:ea typeface="+mj-ea"/>
          <a:cs typeface="Arial"/>
        </a:defRPr>
      </a:lvl1pPr>
      <a:lvl2pPr algn="l" rtl="0" eaLnBrk="1" fontAlgn="base" hangingPunct="1">
        <a:spcBef>
          <a:spcPct val="0"/>
        </a:spcBef>
        <a:spcAft>
          <a:spcPct val="0"/>
        </a:spcAft>
        <a:defRPr sz="2600" b="1">
          <a:solidFill>
            <a:schemeClr val="tx2"/>
          </a:solidFill>
          <a:latin typeface="Tahoma" charset="0"/>
          <a:ea typeface="ＭＳ Ｐゴシック" charset="-128"/>
          <a:cs typeface="ＭＳ Ｐゴシック" charset="-128"/>
        </a:defRPr>
      </a:lvl2pPr>
      <a:lvl3pPr algn="l" rtl="0" eaLnBrk="1" fontAlgn="base" hangingPunct="1">
        <a:spcBef>
          <a:spcPct val="0"/>
        </a:spcBef>
        <a:spcAft>
          <a:spcPct val="0"/>
        </a:spcAft>
        <a:defRPr sz="2600" b="1">
          <a:solidFill>
            <a:schemeClr val="tx2"/>
          </a:solidFill>
          <a:latin typeface="Tahoma" charset="0"/>
          <a:ea typeface="ＭＳ Ｐゴシック" charset="-128"/>
          <a:cs typeface="ＭＳ Ｐゴシック" charset="-128"/>
        </a:defRPr>
      </a:lvl3pPr>
      <a:lvl4pPr algn="l" rtl="0" eaLnBrk="1" fontAlgn="base" hangingPunct="1">
        <a:spcBef>
          <a:spcPct val="0"/>
        </a:spcBef>
        <a:spcAft>
          <a:spcPct val="0"/>
        </a:spcAft>
        <a:defRPr sz="2600" b="1">
          <a:solidFill>
            <a:schemeClr val="tx2"/>
          </a:solidFill>
          <a:latin typeface="Tahoma" charset="0"/>
          <a:ea typeface="ＭＳ Ｐゴシック" charset="-128"/>
          <a:cs typeface="ＭＳ Ｐゴシック" charset="-128"/>
        </a:defRPr>
      </a:lvl4pPr>
      <a:lvl5pPr algn="l" rtl="0" eaLnBrk="1" fontAlgn="base" hangingPunct="1">
        <a:spcBef>
          <a:spcPct val="0"/>
        </a:spcBef>
        <a:spcAft>
          <a:spcPct val="0"/>
        </a:spcAft>
        <a:defRPr sz="2600" b="1">
          <a:solidFill>
            <a:schemeClr val="tx2"/>
          </a:solidFill>
          <a:latin typeface="Tahoma" charset="0"/>
          <a:ea typeface="ＭＳ Ｐゴシック" charset="-128"/>
          <a:cs typeface="ＭＳ Ｐゴシック" charset="-128"/>
        </a:defRPr>
      </a:lvl5pPr>
      <a:lvl6pPr marL="457200" algn="l" rtl="0" eaLnBrk="1" fontAlgn="base" hangingPunct="1">
        <a:spcBef>
          <a:spcPct val="0"/>
        </a:spcBef>
        <a:spcAft>
          <a:spcPct val="0"/>
        </a:spcAft>
        <a:defRPr sz="2600" b="1">
          <a:solidFill>
            <a:schemeClr val="tx2"/>
          </a:solidFill>
          <a:latin typeface="Tahoma" charset="0"/>
          <a:ea typeface="ＭＳ Ｐゴシック" charset="-128"/>
          <a:cs typeface="ＭＳ Ｐゴシック" charset="-128"/>
        </a:defRPr>
      </a:lvl6pPr>
      <a:lvl7pPr marL="914400" algn="l" rtl="0" eaLnBrk="1" fontAlgn="base" hangingPunct="1">
        <a:spcBef>
          <a:spcPct val="0"/>
        </a:spcBef>
        <a:spcAft>
          <a:spcPct val="0"/>
        </a:spcAft>
        <a:defRPr sz="2600" b="1">
          <a:solidFill>
            <a:schemeClr val="tx2"/>
          </a:solidFill>
          <a:latin typeface="Tahoma" charset="0"/>
          <a:ea typeface="ＭＳ Ｐゴシック" charset="-128"/>
          <a:cs typeface="ＭＳ Ｐゴシック" charset="-128"/>
        </a:defRPr>
      </a:lvl7pPr>
      <a:lvl8pPr marL="1371600" algn="l" rtl="0" eaLnBrk="1" fontAlgn="base" hangingPunct="1">
        <a:spcBef>
          <a:spcPct val="0"/>
        </a:spcBef>
        <a:spcAft>
          <a:spcPct val="0"/>
        </a:spcAft>
        <a:defRPr sz="2600" b="1">
          <a:solidFill>
            <a:schemeClr val="tx2"/>
          </a:solidFill>
          <a:latin typeface="Tahoma" charset="0"/>
          <a:ea typeface="ＭＳ Ｐゴシック" charset="-128"/>
          <a:cs typeface="ＭＳ Ｐゴシック" charset="-128"/>
        </a:defRPr>
      </a:lvl8pPr>
      <a:lvl9pPr marL="1828800" algn="l" rtl="0" eaLnBrk="1" fontAlgn="base" hangingPunct="1">
        <a:spcBef>
          <a:spcPct val="0"/>
        </a:spcBef>
        <a:spcAft>
          <a:spcPct val="0"/>
        </a:spcAft>
        <a:defRPr sz="2600" b="1">
          <a:solidFill>
            <a:schemeClr val="tx2"/>
          </a:solidFill>
          <a:latin typeface="Tahoma" charset="0"/>
          <a:ea typeface="ＭＳ Ｐゴシック" charset="-128"/>
          <a:cs typeface="ＭＳ Ｐゴシック" charset="-128"/>
        </a:defRPr>
      </a:lvl9pPr>
    </p:titleStyle>
    <p:bodyStyle>
      <a:lvl1pPr algn="l" rtl="0" eaLnBrk="1" fontAlgn="base" hangingPunct="1">
        <a:spcBef>
          <a:spcPct val="40000"/>
        </a:spcBef>
        <a:spcAft>
          <a:spcPct val="0"/>
        </a:spcAft>
        <a:defRPr sz="2000">
          <a:solidFill>
            <a:schemeClr val="tx1"/>
          </a:solidFill>
          <a:latin typeface="Arial"/>
          <a:ea typeface="+mn-ea"/>
          <a:cs typeface="Arial"/>
        </a:defRPr>
      </a:lvl1pPr>
      <a:lvl2pPr marL="225425" indent="-155575" algn="l" rtl="0" eaLnBrk="1" fontAlgn="base" hangingPunct="1">
        <a:spcBef>
          <a:spcPct val="15000"/>
        </a:spcBef>
        <a:spcAft>
          <a:spcPct val="0"/>
        </a:spcAft>
        <a:buChar char="•"/>
        <a:defRPr sz="1800">
          <a:solidFill>
            <a:schemeClr val="tx1"/>
          </a:solidFill>
          <a:latin typeface="Arial"/>
          <a:ea typeface="+mn-ea"/>
          <a:cs typeface="Arial"/>
        </a:defRPr>
      </a:lvl2pPr>
      <a:lvl3pPr marL="465138" indent="-190500" algn="l" rtl="0" eaLnBrk="1" fontAlgn="base" hangingPunct="1">
        <a:spcBef>
          <a:spcPct val="5000"/>
        </a:spcBef>
        <a:spcAft>
          <a:spcPct val="0"/>
        </a:spcAft>
        <a:buChar char="–"/>
        <a:tabLst/>
        <a:defRPr sz="1600">
          <a:solidFill>
            <a:schemeClr val="tx1"/>
          </a:solidFill>
          <a:latin typeface="Arial"/>
          <a:ea typeface="+mn-ea"/>
          <a:cs typeface="Arial"/>
        </a:defRPr>
      </a:lvl3pPr>
      <a:lvl4pPr marL="649288" indent="-134938" algn="l" rtl="0" eaLnBrk="1" fontAlgn="base" hangingPunct="1">
        <a:spcBef>
          <a:spcPct val="0"/>
        </a:spcBef>
        <a:spcAft>
          <a:spcPct val="0"/>
        </a:spcAft>
        <a:buChar char="•"/>
        <a:defRPr sz="1400">
          <a:solidFill>
            <a:schemeClr val="tx1"/>
          </a:solidFill>
          <a:latin typeface="Arial"/>
          <a:ea typeface="+mn-ea"/>
          <a:cs typeface="Arial"/>
        </a:defRPr>
      </a:lvl4pPr>
      <a:lvl5pPr marL="854075" indent="-149225" algn="l" rtl="0" eaLnBrk="1" fontAlgn="base" hangingPunct="1">
        <a:spcBef>
          <a:spcPct val="0"/>
        </a:spcBef>
        <a:spcAft>
          <a:spcPct val="0"/>
        </a:spcAft>
        <a:buChar char="–"/>
        <a:defRPr sz="1200">
          <a:solidFill>
            <a:schemeClr val="tx1"/>
          </a:solidFill>
          <a:latin typeface="Arial"/>
          <a:ea typeface="+mn-ea"/>
          <a:cs typeface="Arial"/>
        </a:defRPr>
      </a:lvl5pPr>
      <a:lvl6pPr marL="1603375" indent="-174625" algn="l" rtl="0" eaLnBrk="1" fontAlgn="base" hangingPunct="1">
        <a:spcBef>
          <a:spcPct val="0"/>
        </a:spcBef>
        <a:spcAft>
          <a:spcPct val="0"/>
        </a:spcAft>
        <a:buChar char="–"/>
        <a:defRPr sz="1400">
          <a:solidFill>
            <a:schemeClr val="tx1"/>
          </a:solidFill>
          <a:latin typeface="+mn-lt"/>
          <a:ea typeface="+mn-ea"/>
        </a:defRPr>
      </a:lvl6pPr>
      <a:lvl7pPr marL="2060575" indent="-174625" algn="l" rtl="0" eaLnBrk="1" fontAlgn="base" hangingPunct="1">
        <a:spcBef>
          <a:spcPct val="0"/>
        </a:spcBef>
        <a:spcAft>
          <a:spcPct val="0"/>
        </a:spcAft>
        <a:buChar char="–"/>
        <a:defRPr sz="1400">
          <a:solidFill>
            <a:schemeClr val="tx1"/>
          </a:solidFill>
          <a:latin typeface="+mn-lt"/>
          <a:ea typeface="+mn-ea"/>
        </a:defRPr>
      </a:lvl7pPr>
      <a:lvl8pPr marL="2517775" indent="-174625" algn="l" rtl="0" eaLnBrk="1" fontAlgn="base" hangingPunct="1">
        <a:spcBef>
          <a:spcPct val="0"/>
        </a:spcBef>
        <a:spcAft>
          <a:spcPct val="0"/>
        </a:spcAft>
        <a:buChar char="–"/>
        <a:defRPr sz="1400">
          <a:solidFill>
            <a:schemeClr val="tx1"/>
          </a:solidFill>
          <a:latin typeface="+mn-lt"/>
          <a:ea typeface="+mn-ea"/>
        </a:defRPr>
      </a:lvl8pPr>
      <a:lvl9pPr marL="2974975" indent="-174625" algn="l" rtl="0" eaLnBrk="1" fontAlgn="base" hangingPunct="1">
        <a:spcBef>
          <a:spcPct val="0"/>
        </a:spcBef>
        <a:spcAft>
          <a:spcPct val="0"/>
        </a:spcAft>
        <a:buChar char="–"/>
        <a:defRPr sz="1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Solution Architecture</a:t>
            </a:r>
            <a:br>
              <a:rPr lang="en-US" sz="3600" dirty="0"/>
            </a:br>
            <a:r>
              <a:rPr lang="en-US" sz="3600" dirty="0"/>
              <a:t>Canvas</a:t>
            </a:r>
          </a:p>
        </p:txBody>
      </p:sp>
      <p:sp>
        <p:nvSpPr>
          <p:cNvPr id="3" name="Subtitle 2"/>
          <p:cNvSpPr>
            <a:spLocks noGrp="1"/>
          </p:cNvSpPr>
          <p:nvPr>
            <p:ph type="subTitle" idx="1"/>
          </p:nvPr>
        </p:nvSpPr>
        <p:spPr/>
        <p:txBody>
          <a:bodyPr/>
          <a:lstStyle/>
          <a:p>
            <a:r>
              <a:rPr lang="en-US" dirty="0"/>
              <a:t>Chicago DMC</a:t>
            </a:r>
          </a:p>
        </p:txBody>
      </p:sp>
    </p:spTree>
    <p:extLst>
      <p:ext uri="{BB962C8B-B14F-4D97-AF65-F5344CB8AC3E}">
        <p14:creationId xmlns:p14="http://schemas.microsoft.com/office/powerpoint/2010/main" val="1687572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D5CE054-2AB3-4170-80F5-685FE0054FBA}"/>
              </a:ext>
            </a:extLst>
          </p:cNvPr>
          <p:cNvSpPr>
            <a:spLocks noGrp="1"/>
          </p:cNvSpPr>
          <p:nvPr>
            <p:ph type="sldNum" sz="quarter" idx="12"/>
          </p:nvPr>
        </p:nvSpPr>
        <p:spPr/>
        <p:txBody>
          <a:bodyPr/>
          <a:lstStyle/>
          <a:p>
            <a:fld id="{5D7E0B00-4FDE-D040-8275-1F4B80113D68}" type="slidenum">
              <a:rPr lang="en-US" smtClean="0"/>
              <a:pPr/>
              <a:t>10</a:t>
            </a:fld>
            <a:endParaRPr lang="en-US"/>
          </a:p>
        </p:txBody>
      </p:sp>
      <p:sp>
        <p:nvSpPr>
          <p:cNvPr id="4" name="Footer Placeholder 3">
            <a:extLst>
              <a:ext uri="{FF2B5EF4-FFF2-40B4-BE49-F238E27FC236}">
                <a16:creationId xmlns:a16="http://schemas.microsoft.com/office/drawing/2014/main" id="{6E682297-4168-4DF8-AEED-246E5EB58789}"/>
              </a:ext>
            </a:extLst>
          </p:cNvPr>
          <p:cNvSpPr>
            <a:spLocks noGrp="1"/>
          </p:cNvSpPr>
          <p:nvPr>
            <p:ph type="ftr" sz="quarter" idx="13"/>
          </p:nvPr>
        </p:nvSpPr>
        <p:spPr/>
        <p:txBody>
          <a:bodyPr/>
          <a:lstStyle/>
          <a:p>
            <a:r>
              <a:rPr lang="en-US"/>
              <a:t>DOW RESTRICTED</a:t>
            </a:r>
            <a:endParaRPr lang="en-US" dirty="0"/>
          </a:p>
        </p:txBody>
      </p:sp>
      <p:sp>
        <p:nvSpPr>
          <p:cNvPr id="17" name="Title 16">
            <a:extLst>
              <a:ext uri="{FF2B5EF4-FFF2-40B4-BE49-F238E27FC236}">
                <a16:creationId xmlns:a16="http://schemas.microsoft.com/office/drawing/2014/main" id="{864CB137-2AFA-4D1F-BEEA-4B2ADAD23281}"/>
              </a:ext>
            </a:extLst>
          </p:cNvPr>
          <p:cNvSpPr>
            <a:spLocks noGrp="1"/>
          </p:cNvSpPr>
          <p:nvPr>
            <p:ph type="title"/>
          </p:nvPr>
        </p:nvSpPr>
        <p:spPr/>
        <p:txBody>
          <a:bodyPr/>
          <a:lstStyle/>
          <a:p>
            <a:r>
              <a:rPr lang="en-US" dirty="0"/>
              <a:t>Principle – Resource Consumption Aware</a:t>
            </a:r>
          </a:p>
        </p:txBody>
      </p:sp>
      <p:sp>
        <p:nvSpPr>
          <p:cNvPr id="19" name="Text Placeholder 18">
            <a:extLst>
              <a:ext uri="{FF2B5EF4-FFF2-40B4-BE49-F238E27FC236}">
                <a16:creationId xmlns:a16="http://schemas.microsoft.com/office/drawing/2014/main" id="{61350C73-ADEE-4D77-A8EB-4F7376725F6F}"/>
              </a:ext>
            </a:extLst>
          </p:cNvPr>
          <p:cNvSpPr>
            <a:spLocks noGrp="1"/>
          </p:cNvSpPr>
          <p:nvPr>
            <p:ph type="body" sz="quarter" idx="14"/>
          </p:nvPr>
        </p:nvSpPr>
        <p:spPr/>
        <p:txBody>
          <a:bodyPr/>
          <a:lstStyle/>
          <a:p>
            <a:r>
              <a:rPr lang="en-US" dirty="0"/>
              <a:t>Enterprise architecture</a:t>
            </a:r>
          </a:p>
        </p:txBody>
      </p:sp>
      <p:graphicFrame>
        <p:nvGraphicFramePr>
          <p:cNvPr id="6" name="Content Placeholder 5">
            <a:extLst>
              <a:ext uri="{FF2B5EF4-FFF2-40B4-BE49-F238E27FC236}">
                <a16:creationId xmlns:a16="http://schemas.microsoft.com/office/drawing/2014/main" id="{8C6AA81C-6D10-4497-B651-0A4C2C56E430}"/>
              </a:ext>
            </a:extLst>
          </p:cNvPr>
          <p:cNvGraphicFramePr>
            <a:graphicFrameLocks noGrp="1"/>
          </p:cNvGraphicFramePr>
          <p:nvPr>
            <p:ph idx="1"/>
            <p:extLst/>
          </p:nvPr>
        </p:nvGraphicFramePr>
        <p:xfrm>
          <a:off x="678656" y="1335881"/>
          <a:ext cx="8229600" cy="450723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92012009"/>
                    </a:ext>
                  </a:extLst>
                </a:gridCol>
                <a:gridCol w="2743200">
                  <a:extLst>
                    <a:ext uri="{9D8B030D-6E8A-4147-A177-3AD203B41FA5}">
                      <a16:colId xmlns:a16="http://schemas.microsoft.com/office/drawing/2014/main" val="3469910244"/>
                    </a:ext>
                  </a:extLst>
                </a:gridCol>
                <a:gridCol w="2743200">
                  <a:extLst>
                    <a:ext uri="{9D8B030D-6E8A-4147-A177-3AD203B41FA5}">
                      <a16:colId xmlns:a16="http://schemas.microsoft.com/office/drawing/2014/main" val="1957481630"/>
                    </a:ext>
                  </a:extLst>
                </a:gridCol>
              </a:tblGrid>
              <a:tr h="278130">
                <a:tc>
                  <a:txBody>
                    <a:bodyPr/>
                    <a:lstStyle/>
                    <a:p>
                      <a:r>
                        <a:rPr lang="en-US" sz="1100" dirty="0"/>
                        <a:t>Definition</a:t>
                      </a:r>
                    </a:p>
                  </a:txBody>
                  <a:tcPr marL="68580" marR="68580" marT="34290" marB="34290"/>
                </a:tc>
                <a:tc>
                  <a:txBody>
                    <a:bodyPr/>
                    <a:lstStyle/>
                    <a:p>
                      <a:r>
                        <a:rPr lang="en-US" sz="1100" dirty="0"/>
                        <a:t>Rationale</a:t>
                      </a:r>
                    </a:p>
                  </a:txBody>
                  <a:tcPr marL="68580" marR="68580" marT="34290" marB="34290"/>
                </a:tc>
                <a:tc>
                  <a:txBody>
                    <a:bodyPr/>
                    <a:lstStyle/>
                    <a:p>
                      <a:r>
                        <a:rPr lang="en-US" sz="1100" dirty="0"/>
                        <a:t>Risks / Implications</a:t>
                      </a:r>
                    </a:p>
                  </a:txBody>
                  <a:tcPr marL="68580" marR="68580" marT="34290" marB="34290"/>
                </a:tc>
                <a:extLst>
                  <a:ext uri="{0D108BD9-81ED-4DB2-BD59-A6C34878D82A}">
                    <a16:rowId xmlns:a16="http://schemas.microsoft.com/office/drawing/2014/main" val="697466084"/>
                  </a:ext>
                </a:extLst>
              </a:tr>
              <a:tr h="4229100">
                <a:tc>
                  <a:txBody>
                    <a:bodyPr/>
                    <a:lstStyle/>
                    <a:p>
                      <a:r>
                        <a:rPr lang="en-US" sz="1100" dirty="0"/>
                        <a:t>Applications should aim to use metered compute resources efficiently.</a:t>
                      </a:r>
                    </a:p>
                  </a:txBody>
                  <a:tcPr marL="68580" marR="68580" marT="34290" marB="34290"/>
                </a:tc>
                <a:tc>
                  <a:txBody>
                    <a:bodyPr/>
                    <a:lstStyle/>
                    <a:p>
                      <a:pPr marL="0" marR="0" lvl="0" indent="0" algn="l" defTabSz="548640" rtl="0" eaLnBrk="1" fontAlgn="auto" latinLnBrk="0" hangingPunct="1">
                        <a:lnSpc>
                          <a:spcPct val="100000"/>
                        </a:lnSpc>
                        <a:spcBef>
                          <a:spcPts val="0"/>
                        </a:spcBef>
                        <a:spcAft>
                          <a:spcPts val="0"/>
                        </a:spcAft>
                        <a:buClrTx/>
                        <a:buSzTx/>
                        <a:buFontTx/>
                        <a:buNone/>
                        <a:tabLst/>
                        <a:defRPr/>
                      </a:pPr>
                      <a:r>
                        <a:rPr lang="en-US" sz="1100" dirty="0"/>
                        <a:t>Poor design can create harm by deploying cloud-unaware code that consumes metered resources inefficiently due to historical anti-patterns and bad practices.</a:t>
                      </a:r>
                    </a:p>
                    <a:p>
                      <a:endParaRPr lang="en-US" sz="1100" dirty="0"/>
                    </a:p>
                  </a:txBody>
                  <a:tcPr marL="68580" marR="68580" marT="34290" marB="34290"/>
                </a:tc>
                <a:tc>
                  <a:txBody>
                    <a:bodyPr/>
                    <a:lstStyle/>
                    <a:p>
                      <a:pPr marL="285750" indent="-285750">
                        <a:buFont typeface="Arial" panose="020B0604020202020204" pitchFamily="34" charset="0"/>
                        <a:buChar char="•"/>
                      </a:pPr>
                      <a:r>
                        <a:rPr lang="en-US" sz="1100" dirty="0"/>
                        <a:t>Developers need to work within the guardrails of the frameworks and platforms to minimize consumption of the CPU, memory, network input/output (I/O) and storage I/O, thus enabling more users, transactions or requests to be packed into a dynamic, shared and virtual infrastructure. </a:t>
                      </a:r>
                    </a:p>
                    <a:p>
                      <a:pPr marL="285750" indent="-285750">
                        <a:buFont typeface="Arial" panose="020B0604020202020204" pitchFamily="34" charset="0"/>
                        <a:buChar char="•"/>
                      </a:pPr>
                      <a:r>
                        <a:rPr lang="en-US" sz="1100" dirty="0"/>
                        <a:t>A cloud platform will typically reward a resource-efficient application with better performance and deliver agility through faster provisioning, startup and shutdown of incremental resources. </a:t>
                      </a:r>
                    </a:p>
                    <a:p>
                      <a:pPr marL="285750" indent="-285750">
                        <a:buFont typeface="Arial" panose="020B0604020202020204" pitchFamily="34" charset="0"/>
                        <a:buChar char="•"/>
                      </a:pPr>
                      <a:r>
                        <a:rPr lang="en-US" sz="1100" dirty="0"/>
                        <a:t>To complicate things further, pricing models are different for all providers. Therefore, an efficient design must be not only consumption-aware, but also pricing-aware and flexible, so it is designed to take best advantage of the relevant pricing plan. </a:t>
                      </a:r>
                    </a:p>
                    <a:p>
                      <a:pPr marL="285750" indent="-285750">
                        <a:buFont typeface="Arial" panose="020B0604020202020204" pitchFamily="34" charset="0"/>
                        <a:buChar char="•"/>
                      </a:pPr>
                      <a:r>
                        <a:rPr lang="en-US" sz="1100" dirty="0"/>
                        <a:t>To support resumption consumption tracking, tracking and logging and appropriate tagging of the service calls and interactions is required to be include in the application being developed.</a:t>
                      </a:r>
                    </a:p>
                  </a:txBody>
                  <a:tcPr marL="68580" marR="68580" marT="34290" marB="34290"/>
                </a:tc>
                <a:extLst>
                  <a:ext uri="{0D108BD9-81ED-4DB2-BD59-A6C34878D82A}">
                    <a16:rowId xmlns:a16="http://schemas.microsoft.com/office/drawing/2014/main" val="2661173807"/>
                  </a:ext>
                </a:extLst>
              </a:tr>
            </a:tbl>
          </a:graphicData>
        </a:graphic>
      </p:graphicFrame>
    </p:spTree>
    <p:extLst>
      <p:ext uri="{BB962C8B-B14F-4D97-AF65-F5344CB8AC3E}">
        <p14:creationId xmlns:p14="http://schemas.microsoft.com/office/powerpoint/2010/main" val="2672771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D5CE054-2AB3-4170-80F5-685FE0054FBA}"/>
              </a:ext>
            </a:extLst>
          </p:cNvPr>
          <p:cNvSpPr>
            <a:spLocks noGrp="1"/>
          </p:cNvSpPr>
          <p:nvPr>
            <p:ph type="sldNum" sz="quarter" idx="12"/>
          </p:nvPr>
        </p:nvSpPr>
        <p:spPr/>
        <p:txBody>
          <a:bodyPr/>
          <a:lstStyle/>
          <a:p>
            <a:fld id="{5D7E0B00-4FDE-D040-8275-1F4B80113D68}" type="slidenum">
              <a:rPr lang="en-US" smtClean="0"/>
              <a:pPr/>
              <a:t>11</a:t>
            </a:fld>
            <a:endParaRPr lang="en-US"/>
          </a:p>
        </p:txBody>
      </p:sp>
      <p:sp>
        <p:nvSpPr>
          <p:cNvPr id="4" name="Footer Placeholder 3">
            <a:extLst>
              <a:ext uri="{FF2B5EF4-FFF2-40B4-BE49-F238E27FC236}">
                <a16:creationId xmlns:a16="http://schemas.microsoft.com/office/drawing/2014/main" id="{6E682297-4168-4DF8-AEED-246E5EB58789}"/>
              </a:ext>
            </a:extLst>
          </p:cNvPr>
          <p:cNvSpPr>
            <a:spLocks noGrp="1"/>
          </p:cNvSpPr>
          <p:nvPr>
            <p:ph type="ftr" sz="quarter" idx="13"/>
          </p:nvPr>
        </p:nvSpPr>
        <p:spPr/>
        <p:txBody>
          <a:bodyPr/>
          <a:lstStyle/>
          <a:p>
            <a:r>
              <a:rPr lang="en-US"/>
              <a:t>DOW RESTRICTED</a:t>
            </a:r>
            <a:endParaRPr lang="en-US" dirty="0"/>
          </a:p>
        </p:txBody>
      </p:sp>
      <p:sp>
        <p:nvSpPr>
          <p:cNvPr id="17" name="Title 16">
            <a:extLst>
              <a:ext uri="{FF2B5EF4-FFF2-40B4-BE49-F238E27FC236}">
                <a16:creationId xmlns:a16="http://schemas.microsoft.com/office/drawing/2014/main" id="{864CB137-2AFA-4D1F-BEEA-4B2ADAD23281}"/>
              </a:ext>
            </a:extLst>
          </p:cNvPr>
          <p:cNvSpPr>
            <a:spLocks noGrp="1"/>
          </p:cNvSpPr>
          <p:nvPr>
            <p:ph type="title"/>
          </p:nvPr>
        </p:nvSpPr>
        <p:spPr/>
        <p:txBody>
          <a:bodyPr/>
          <a:lstStyle/>
          <a:p>
            <a:r>
              <a:rPr lang="en-US" dirty="0"/>
              <a:t>Principle – Event Driven</a:t>
            </a:r>
          </a:p>
        </p:txBody>
      </p:sp>
      <p:sp>
        <p:nvSpPr>
          <p:cNvPr id="19" name="Text Placeholder 18">
            <a:extLst>
              <a:ext uri="{FF2B5EF4-FFF2-40B4-BE49-F238E27FC236}">
                <a16:creationId xmlns:a16="http://schemas.microsoft.com/office/drawing/2014/main" id="{61350C73-ADEE-4D77-A8EB-4F7376725F6F}"/>
              </a:ext>
            </a:extLst>
          </p:cNvPr>
          <p:cNvSpPr>
            <a:spLocks noGrp="1"/>
          </p:cNvSpPr>
          <p:nvPr>
            <p:ph type="body" sz="quarter" idx="14"/>
          </p:nvPr>
        </p:nvSpPr>
        <p:spPr/>
        <p:txBody>
          <a:bodyPr/>
          <a:lstStyle/>
          <a:p>
            <a:r>
              <a:rPr lang="en-US" dirty="0"/>
              <a:t>Enterprise architecture</a:t>
            </a:r>
          </a:p>
        </p:txBody>
      </p:sp>
      <p:graphicFrame>
        <p:nvGraphicFramePr>
          <p:cNvPr id="6" name="Content Placeholder 5">
            <a:extLst>
              <a:ext uri="{FF2B5EF4-FFF2-40B4-BE49-F238E27FC236}">
                <a16:creationId xmlns:a16="http://schemas.microsoft.com/office/drawing/2014/main" id="{8C6AA81C-6D10-4497-B651-0A4C2C56E430}"/>
              </a:ext>
            </a:extLst>
          </p:cNvPr>
          <p:cNvGraphicFramePr>
            <a:graphicFrameLocks noGrp="1"/>
          </p:cNvGraphicFramePr>
          <p:nvPr>
            <p:ph idx="1"/>
            <p:extLst/>
          </p:nvPr>
        </p:nvGraphicFramePr>
        <p:xfrm>
          <a:off x="678656" y="1335881"/>
          <a:ext cx="8229600" cy="343281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92012009"/>
                    </a:ext>
                  </a:extLst>
                </a:gridCol>
                <a:gridCol w="2743200">
                  <a:extLst>
                    <a:ext uri="{9D8B030D-6E8A-4147-A177-3AD203B41FA5}">
                      <a16:colId xmlns:a16="http://schemas.microsoft.com/office/drawing/2014/main" val="3469910244"/>
                    </a:ext>
                  </a:extLst>
                </a:gridCol>
                <a:gridCol w="2743200">
                  <a:extLst>
                    <a:ext uri="{9D8B030D-6E8A-4147-A177-3AD203B41FA5}">
                      <a16:colId xmlns:a16="http://schemas.microsoft.com/office/drawing/2014/main" val="1957481630"/>
                    </a:ext>
                  </a:extLst>
                </a:gridCol>
              </a:tblGrid>
              <a:tr h="278130">
                <a:tc>
                  <a:txBody>
                    <a:bodyPr/>
                    <a:lstStyle/>
                    <a:p>
                      <a:r>
                        <a:rPr lang="en-US" sz="1400" dirty="0"/>
                        <a:t>Definition</a:t>
                      </a:r>
                    </a:p>
                  </a:txBody>
                  <a:tcPr marL="68580" marR="68580" marT="34290" marB="34290"/>
                </a:tc>
                <a:tc>
                  <a:txBody>
                    <a:bodyPr/>
                    <a:lstStyle/>
                    <a:p>
                      <a:r>
                        <a:rPr lang="en-US" sz="1400" dirty="0"/>
                        <a:t>Rationale</a:t>
                      </a:r>
                    </a:p>
                  </a:txBody>
                  <a:tcPr marL="68580" marR="68580" marT="34290" marB="34290"/>
                </a:tc>
                <a:tc>
                  <a:txBody>
                    <a:bodyPr/>
                    <a:lstStyle/>
                    <a:p>
                      <a:r>
                        <a:rPr lang="en-US" sz="1400" dirty="0"/>
                        <a:t>Risks / Implications</a:t>
                      </a:r>
                    </a:p>
                  </a:txBody>
                  <a:tcPr marL="68580" marR="68580" marT="34290" marB="34290"/>
                </a:tc>
                <a:extLst>
                  <a:ext uri="{0D108BD9-81ED-4DB2-BD59-A6C34878D82A}">
                    <a16:rowId xmlns:a16="http://schemas.microsoft.com/office/drawing/2014/main" val="697466084"/>
                  </a:ext>
                </a:extLst>
              </a:tr>
              <a:tr h="3154680">
                <a:tc>
                  <a:txBody>
                    <a:bodyPr/>
                    <a:lstStyle/>
                    <a:p>
                      <a:r>
                        <a:rPr lang="en-US" sz="1400" b="0" i="0" u="none" strike="noStrike" kern="1200" baseline="0" dirty="0">
                          <a:solidFill>
                            <a:schemeClr val="dk1"/>
                          </a:solidFill>
                          <a:latin typeface="+mn-lt"/>
                          <a:ea typeface="+mn-ea"/>
                          <a:cs typeface="+mn-cs"/>
                        </a:rPr>
                        <a:t>Application components should communicate with one another using asynchronous messaging.</a:t>
                      </a:r>
                    </a:p>
                  </a:txBody>
                  <a:tcPr marL="68580" marR="68580" marT="34290" marB="34290"/>
                </a:tc>
                <a:tc>
                  <a:txBody>
                    <a:bodyPr/>
                    <a:lstStyle/>
                    <a:p>
                      <a:r>
                        <a:rPr lang="en-US" sz="1400" dirty="0"/>
                        <a:t>A software system with an Event-Driven Architecture (EDA) is built around the idea that events are the most significant elements in the system and that they are produced somewhere in the system and consumed somewhere else in the system. The business value is that you can easily extend such a system with new things that are ready to produce or consume events that already are in place in the system. Of course, you can add new events as you go</a:t>
                      </a:r>
                    </a:p>
                  </a:txBody>
                  <a:tcPr marL="68580" marR="68580" marT="34290" marB="34290"/>
                </a:tc>
                <a:tc>
                  <a:txBody>
                    <a:bodyPr/>
                    <a:lstStyle/>
                    <a:p>
                      <a:pPr marL="342900" indent="-342900">
                        <a:buFont typeface="Arial" panose="020B0604020202020204" pitchFamily="34" charset="0"/>
                        <a:buChar char="•"/>
                      </a:pPr>
                      <a:r>
                        <a:rPr lang="en-US" sz="1400" b="0" i="0" u="none" strike="noStrike" kern="1200" baseline="0" dirty="0">
                          <a:solidFill>
                            <a:schemeClr val="dk1"/>
                          </a:solidFill>
                          <a:latin typeface="+mn-lt"/>
                          <a:ea typeface="+mn-ea"/>
                          <a:cs typeface="+mn-cs"/>
                        </a:rPr>
                        <a:t>When an application component needs to communicate with another application component, it should "fire and forget" a message, without waiting for an acknowledgment, thus assuming the infrastructure will deliver the message to the recipient.</a:t>
                      </a:r>
                    </a:p>
                    <a:p>
                      <a:pPr marL="342900" indent="-342900">
                        <a:buFont typeface="Arial" panose="020B0604020202020204" pitchFamily="34" charset="0"/>
                        <a:buChar char="•"/>
                      </a:pPr>
                      <a:r>
                        <a:rPr lang="en-US" sz="1400" b="0" i="0" u="none" strike="noStrike" kern="1200" baseline="0" dirty="0">
                          <a:solidFill>
                            <a:schemeClr val="dk1"/>
                          </a:solidFill>
                          <a:latin typeface="+mn-lt"/>
                          <a:ea typeface="+mn-ea"/>
                          <a:cs typeface="+mn-cs"/>
                        </a:rPr>
                        <a:t>Because of the asynchronous nature of event calls, applications will be required to log and track event calls.</a:t>
                      </a:r>
                      <a:endParaRPr lang="en-US" sz="1400" dirty="0"/>
                    </a:p>
                    <a:p>
                      <a:endParaRPr lang="en-US" sz="1400" dirty="0"/>
                    </a:p>
                  </a:txBody>
                  <a:tcPr marL="68580" marR="68580" marT="34290" marB="34290"/>
                </a:tc>
                <a:extLst>
                  <a:ext uri="{0D108BD9-81ED-4DB2-BD59-A6C34878D82A}">
                    <a16:rowId xmlns:a16="http://schemas.microsoft.com/office/drawing/2014/main" val="2661173807"/>
                  </a:ext>
                </a:extLst>
              </a:tr>
            </a:tbl>
          </a:graphicData>
        </a:graphic>
      </p:graphicFrame>
    </p:spTree>
    <p:extLst>
      <p:ext uri="{BB962C8B-B14F-4D97-AF65-F5344CB8AC3E}">
        <p14:creationId xmlns:p14="http://schemas.microsoft.com/office/powerpoint/2010/main" val="171531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D5CE054-2AB3-4170-80F5-685FE0054FBA}"/>
              </a:ext>
            </a:extLst>
          </p:cNvPr>
          <p:cNvSpPr>
            <a:spLocks noGrp="1"/>
          </p:cNvSpPr>
          <p:nvPr>
            <p:ph type="sldNum" sz="quarter" idx="12"/>
          </p:nvPr>
        </p:nvSpPr>
        <p:spPr/>
        <p:txBody>
          <a:bodyPr/>
          <a:lstStyle/>
          <a:p>
            <a:fld id="{5D7E0B00-4FDE-D040-8275-1F4B80113D68}" type="slidenum">
              <a:rPr lang="en-US" smtClean="0"/>
              <a:pPr/>
              <a:t>12</a:t>
            </a:fld>
            <a:endParaRPr lang="en-US"/>
          </a:p>
        </p:txBody>
      </p:sp>
      <p:sp>
        <p:nvSpPr>
          <p:cNvPr id="4" name="Footer Placeholder 3">
            <a:extLst>
              <a:ext uri="{FF2B5EF4-FFF2-40B4-BE49-F238E27FC236}">
                <a16:creationId xmlns:a16="http://schemas.microsoft.com/office/drawing/2014/main" id="{6E682297-4168-4DF8-AEED-246E5EB58789}"/>
              </a:ext>
            </a:extLst>
          </p:cNvPr>
          <p:cNvSpPr>
            <a:spLocks noGrp="1"/>
          </p:cNvSpPr>
          <p:nvPr>
            <p:ph type="ftr" sz="quarter" idx="13"/>
          </p:nvPr>
        </p:nvSpPr>
        <p:spPr/>
        <p:txBody>
          <a:bodyPr/>
          <a:lstStyle/>
          <a:p>
            <a:r>
              <a:rPr lang="en-US"/>
              <a:t>DOW RESTRICTED</a:t>
            </a:r>
            <a:endParaRPr lang="en-US" dirty="0"/>
          </a:p>
        </p:txBody>
      </p:sp>
      <p:sp>
        <p:nvSpPr>
          <p:cNvPr id="17" name="Title 16">
            <a:extLst>
              <a:ext uri="{FF2B5EF4-FFF2-40B4-BE49-F238E27FC236}">
                <a16:creationId xmlns:a16="http://schemas.microsoft.com/office/drawing/2014/main" id="{864CB137-2AFA-4D1F-BEEA-4B2ADAD23281}"/>
              </a:ext>
            </a:extLst>
          </p:cNvPr>
          <p:cNvSpPr>
            <a:spLocks noGrp="1"/>
          </p:cNvSpPr>
          <p:nvPr>
            <p:ph type="title"/>
          </p:nvPr>
        </p:nvSpPr>
        <p:spPr/>
        <p:txBody>
          <a:bodyPr/>
          <a:lstStyle/>
          <a:p>
            <a:r>
              <a:rPr lang="en-US" dirty="0"/>
              <a:t>Principle – Secure</a:t>
            </a:r>
          </a:p>
        </p:txBody>
      </p:sp>
      <p:sp>
        <p:nvSpPr>
          <p:cNvPr id="19" name="Text Placeholder 18">
            <a:extLst>
              <a:ext uri="{FF2B5EF4-FFF2-40B4-BE49-F238E27FC236}">
                <a16:creationId xmlns:a16="http://schemas.microsoft.com/office/drawing/2014/main" id="{61350C73-ADEE-4D77-A8EB-4F7376725F6F}"/>
              </a:ext>
            </a:extLst>
          </p:cNvPr>
          <p:cNvSpPr>
            <a:spLocks noGrp="1"/>
          </p:cNvSpPr>
          <p:nvPr>
            <p:ph type="body" sz="quarter" idx="14"/>
          </p:nvPr>
        </p:nvSpPr>
        <p:spPr/>
        <p:txBody>
          <a:bodyPr/>
          <a:lstStyle/>
          <a:p>
            <a:r>
              <a:rPr lang="en-US" dirty="0"/>
              <a:t>Enterprise architecture</a:t>
            </a:r>
          </a:p>
        </p:txBody>
      </p:sp>
      <p:graphicFrame>
        <p:nvGraphicFramePr>
          <p:cNvPr id="6" name="Content Placeholder 5">
            <a:extLst>
              <a:ext uri="{FF2B5EF4-FFF2-40B4-BE49-F238E27FC236}">
                <a16:creationId xmlns:a16="http://schemas.microsoft.com/office/drawing/2014/main" id="{8C6AA81C-6D10-4497-B651-0A4C2C56E430}"/>
              </a:ext>
            </a:extLst>
          </p:cNvPr>
          <p:cNvGraphicFramePr>
            <a:graphicFrameLocks noGrp="1"/>
          </p:cNvGraphicFramePr>
          <p:nvPr>
            <p:ph idx="1"/>
            <p:extLst/>
          </p:nvPr>
        </p:nvGraphicFramePr>
        <p:xfrm>
          <a:off x="678656" y="1335881"/>
          <a:ext cx="8229600" cy="338709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92012009"/>
                    </a:ext>
                  </a:extLst>
                </a:gridCol>
                <a:gridCol w="2743200">
                  <a:extLst>
                    <a:ext uri="{9D8B030D-6E8A-4147-A177-3AD203B41FA5}">
                      <a16:colId xmlns:a16="http://schemas.microsoft.com/office/drawing/2014/main" val="3469910244"/>
                    </a:ext>
                  </a:extLst>
                </a:gridCol>
                <a:gridCol w="2743200">
                  <a:extLst>
                    <a:ext uri="{9D8B030D-6E8A-4147-A177-3AD203B41FA5}">
                      <a16:colId xmlns:a16="http://schemas.microsoft.com/office/drawing/2014/main" val="1957481630"/>
                    </a:ext>
                  </a:extLst>
                </a:gridCol>
              </a:tblGrid>
              <a:tr h="278130">
                <a:tc>
                  <a:txBody>
                    <a:bodyPr/>
                    <a:lstStyle/>
                    <a:p>
                      <a:r>
                        <a:rPr lang="en-US" sz="1100" dirty="0"/>
                        <a:t>Definition</a:t>
                      </a:r>
                    </a:p>
                  </a:txBody>
                  <a:tcPr marL="68580" marR="68580" marT="34290" marB="34290"/>
                </a:tc>
                <a:tc>
                  <a:txBody>
                    <a:bodyPr/>
                    <a:lstStyle/>
                    <a:p>
                      <a:r>
                        <a:rPr lang="en-US" sz="1100" dirty="0"/>
                        <a:t>Rationale</a:t>
                      </a:r>
                    </a:p>
                  </a:txBody>
                  <a:tcPr marL="68580" marR="68580" marT="34290" marB="34290"/>
                </a:tc>
                <a:tc>
                  <a:txBody>
                    <a:bodyPr/>
                    <a:lstStyle/>
                    <a:p>
                      <a:r>
                        <a:rPr lang="en-US" sz="1100" dirty="0"/>
                        <a:t>Risks / Implications</a:t>
                      </a:r>
                    </a:p>
                  </a:txBody>
                  <a:tcPr marL="68580" marR="68580" marT="34290" marB="34290"/>
                </a:tc>
                <a:extLst>
                  <a:ext uri="{0D108BD9-81ED-4DB2-BD59-A6C34878D82A}">
                    <a16:rowId xmlns:a16="http://schemas.microsoft.com/office/drawing/2014/main" val="697466084"/>
                  </a:ext>
                </a:extLst>
              </a:tr>
              <a:tr h="3108960">
                <a:tc>
                  <a:txBody>
                    <a:bodyPr/>
                    <a:lstStyle/>
                    <a:p>
                      <a:r>
                        <a:rPr lang="en-US" sz="1100" dirty="0"/>
                        <a:t>Applications should be designed for a layer of abstraction, to prevent malicious activity, accidental events, and restrict access to authenticated users or agents.</a:t>
                      </a:r>
                    </a:p>
                  </a:txBody>
                  <a:tcPr marL="68580" marR="68580" marT="34290" marB="34290"/>
                </a:tc>
                <a:tc>
                  <a:txBody>
                    <a:bodyPr/>
                    <a:lstStyle/>
                    <a:p>
                      <a:r>
                        <a:rPr lang="en-US" sz="1100" dirty="0"/>
                        <a:t>This ability to protect information, systems and assets and to prevent data loss while delivering business value doesn't happen by accident or by using one provider or another; it requires thorough risk assessments and mitigation strategies.</a:t>
                      </a:r>
                    </a:p>
                  </a:txBody>
                  <a:tcPr marL="68580" marR="68580" marT="34290" marB="34290"/>
                </a:tc>
                <a:tc>
                  <a:txBody>
                    <a:bodyPr/>
                    <a:lstStyle/>
                    <a:p>
                      <a:r>
                        <a:rPr lang="en-US" sz="1100" dirty="0"/>
                        <a:t>Cloud architects need to particularly focus on security because:</a:t>
                      </a:r>
                    </a:p>
                    <a:p>
                      <a:pPr marL="342900" indent="-342900">
                        <a:buFont typeface="Arial" panose="020B0604020202020204" pitchFamily="34" charset="0"/>
                        <a:buChar char="•"/>
                      </a:pPr>
                      <a:r>
                        <a:rPr lang="en-US" sz="1100" dirty="0"/>
                        <a:t>Interaction between cloud services and on-premises systems or client endpoints is beyond traditionally trusted boundaries across common networks using IP. This public network interaction opens new attack surfaces that must be minimized.</a:t>
                      </a:r>
                    </a:p>
                    <a:p>
                      <a:pPr marL="342900" indent="-342900">
                        <a:buFont typeface="Arial" panose="020B0604020202020204" pitchFamily="34" charset="0"/>
                        <a:buChar char="•"/>
                      </a:pPr>
                      <a:r>
                        <a:rPr lang="en-US" sz="1100" dirty="0"/>
                        <a:t>Internet-facing cloud services may allow untrusted users to log in and even execute arbitrary untrusted code because they offer a service in an on-demand model.</a:t>
                      </a:r>
                    </a:p>
                    <a:p>
                      <a:pPr marL="342900" indent="-342900">
                        <a:buFont typeface="Arial" panose="020B0604020202020204" pitchFamily="34" charset="0"/>
                        <a:buChar char="•"/>
                      </a:pPr>
                      <a:r>
                        <a:rPr lang="en-US" sz="1100" dirty="0"/>
                        <a:t>Applications deployed on dynamic, shared and virtual infrastructure are subject to vulnerabilities in the infrastructure itself and its operation by third-party providers.</a:t>
                      </a:r>
                    </a:p>
                  </a:txBody>
                  <a:tcPr marL="68580" marR="68580" marT="34290" marB="34290"/>
                </a:tc>
                <a:extLst>
                  <a:ext uri="{0D108BD9-81ED-4DB2-BD59-A6C34878D82A}">
                    <a16:rowId xmlns:a16="http://schemas.microsoft.com/office/drawing/2014/main" val="2661173807"/>
                  </a:ext>
                </a:extLst>
              </a:tr>
            </a:tbl>
          </a:graphicData>
        </a:graphic>
      </p:graphicFrame>
      <p:sp>
        <p:nvSpPr>
          <p:cNvPr id="2" name="TextBox 1">
            <a:extLst>
              <a:ext uri="{FF2B5EF4-FFF2-40B4-BE49-F238E27FC236}">
                <a16:creationId xmlns:a16="http://schemas.microsoft.com/office/drawing/2014/main" id="{C449E4E1-A349-43DE-9E1A-60DFDE56DFFB}"/>
              </a:ext>
            </a:extLst>
          </p:cNvPr>
          <p:cNvSpPr txBox="1"/>
          <p:nvPr/>
        </p:nvSpPr>
        <p:spPr>
          <a:xfrm>
            <a:off x="1022547" y="4710377"/>
            <a:ext cx="6737742" cy="461665"/>
          </a:xfrm>
          <a:prstGeom prst="rect">
            <a:avLst/>
          </a:prstGeom>
          <a:noFill/>
        </p:spPr>
        <p:txBody>
          <a:bodyPr wrap="none" rtlCol="0">
            <a:spAutoFit/>
          </a:bodyPr>
          <a:lstStyle/>
          <a:p>
            <a:r>
              <a:rPr lang="en-US" sz="1200" dirty="0"/>
              <a:t>This secure principle includes deployment and operational aspects in addition to design, which is</a:t>
            </a:r>
          </a:p>
          <a:p>
            <a:r>
              <a:rPr lang="en-US" sz="1200" dirty="0"/>
              <a:t>outside the scope of this document</a:t>
            </a:r>
          </a:p>
        </p:txBody>
      </p:sp>
    </p:spTree>
    <p:extLst>
      <p:ext uri="{BB962C8B-B14F-4D97-AF65-F5344CB8AC3E}">
        <p14:creationId xmlns:p14="http://schemas.microsoft.com/office/powerpoint/2010/main" val="1233308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D5CE054-2AB3-4170-80F5-685FE0054FBA}"/>
              </a:ext>
            </a:extLst>
          </p:cNvPr>
          <p:cNvSpPr>
            <a:spLocks noGrp="1"/>
          </p:cNvSpPr>
          <p:nvPr>
            <p:ph type="sldNum" sz="quarter" idx="12"/>
          </p:nvPr>
        </p:nvSpPr>
        <p:spPr/>
        <p:txBody>
          <a:bodyPr/>
          <a:lstStyle/>
          <a:p>
            <a:fld id="{5D7E0B00-4FDE-D040-8275-1F4B80113D68}" type="slidenum">
              <a:rPr lang="en-US" smtClean="0"/>
              <a:pPr/>
              <a:t>13</a:t>
            </a:fld>
            <a:endParaRPr lang="en-US"/>
          </a:p>
        </p:txBody>
      </p:sp>
      <p:sp>
        <p:nvSpPr>
          <p:cNvPr id="4" name="Footer Placeholder 3">
            <a:extLst>
              <a:ext uri="{FF2B5EF4-FFF2-40B4-BE49-F238E27FC236}">
                <a16:creationId xmlns:a16="http://schemas.microsoft.com/office/drawing/2014/main" id="{6E682297-4168-4DF8-AEED-246E5EB58789}"/>
              </a:ext>
            </a:extLst>
          </p:cNvPr>
          <p:cNvSpPr>
            <a:spLocks noGrp="1"/>
          </p:cNvSpPr>
          <p:nvPr>
            <p:ph type="ftr" sz="quarter" idx="13"/>
          </p:nvPr>
        </p:nvSpPr>
        <p:spPr/>
        <p:txBody>
          <a:bodyPr/>
          <a:lstStyle/>
          <a:p>
            <a:r>
              <a:rPr lang="en-US"/>
              <a:t>DOW RESTRICTED</a:t>
            </a:r>
            <a:endParaRPr lang="en-US" dirty="0"/>
          </a:p>
        </p:txBody>
      </p:sp>
      <p:sp>
        <p:nvSpPr>
          <p:cNvPr id="17" name="Title 16">
            <a:extLst>
              <a:ext uri="{FF2B5EF4-FFF2-40B4-BE49-F238E27FC236}">
                <a16:creationId xmlns:a16="http://schemas.microsoft.com/office/drawing/2014/main" id="{864CB137-2AFA-4D1F-BEEA-4B2ADAD23281}"/>
              </a:ext>
            </a:extLst>
          </p:cNvPr>
          <p:cNvSpPr>
            <a:spLocks noGrp="1"/>
          </p:cNvSpPr>
          <p:nvPr>
            <p:ph type="title"/>
          </p:nvPr>
        </p:nvSpPr>
        <p:spPr/>
        <p:txBody>
          <a:bodyPr/>
          <a:lstStyle/>
          <a:p>
            <a:r>
              <a:rPr lang="en-US" dirty="0"/>
              <a:t>Principle – Loosely Coupled</a:t>
            </a:r>
          </a:p>
        </p:txBody>
      </p:sp>
      <p:sp>
        <p:nvSpPr>
          <p:cNvPr id="19" name="Text Placeholder 18">
            <a:extLst>
              <a:ext uri="{FF2B5EF4-FFF2-40B4-BE49-F238E27FC236}">
                <a16:creationId xmlns:a16="http://schemas.microsoft.com/office/drawing/2014/main" id="{61350C73-ADEE-4D77-A8EB-4F7376725F6F}"/>
              </a:ext>
            </a:extLst>
          </p:cNvPr>
          <p:cNvSpPr>
            <a:spLocks noGrp="1"/>
          </p:cNvSpPr>
          <p:nvPr>
            <p:ph type="body" sz="quarter" idx="14"/>
          </p:nvPr>
        </p:nvSpPr>
        <p:spPr/>
        <p:txBody>
          <a:bodyPr/>
          <a:lstStyle/>
          <a:p>
            <a:r>
              <a:rPr lang="en-US" dirty="0"/>
              <a:t>Enterprise architecture</a:t>
            </a:r>
          </a:p>
        </p:txBody>
      </p:sp>
      <p:graphicFrame>
        <p:nvGraphicFramePr>
          <p:cNvPr id="6" name="Content Placeholder 5">
            <a:extLst>
              <a:ext uri="{FF2B5EF4-FFF2-40B4-BE49-F238E27FC236}">
                <a16:creationId xmlns:a16="http://schemas.microsoft.com/office/drawing/2014/main" id="{8C6AA81C-6D10-4497-B651-0A4C2C56E430}"/>
              </a:ext>
            </a:extLst>
          </p:cNvPr>
          <p:cNvGraphicFramePr>
            <a:graphicFrameLocks noGrp="1"/>
          </p:cNvGraphicFramePr>
          <p:nvPr>
            <p:ph idx="1"/>
            <p:extLst/>
          </p:nvPr>
        </p:nvGraphicFramePr>
        <p:xfrm>
          <a:off x="678656" y="1335881"/>
          <a:ext cx="8229600" cy="37414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92012009"/>
                    </a:ext>
                  </a:extLst>
                </a:gridCol>
                <a:gridCol w="2743200">
                  <a:extLst>
                    <a:ext uri="{9D8B030D-6E8A-4147-A177-3AD203B41FA5}">
                      <a16:colId xmlns:a16="http://schemas.microsoft.com/office/drawing/2014/main" val="3469910244"/>
                    </a:ext>
                  </a:extLst>
                </a:gridCol>
                <a:gridCol w="2743200">
                  <a:extLst>
                    <a:ext uri="{9D8B030D-6E8A-4147-A177-3AD203B41FA5}">
                      <a16:colId xmlns:a16="http://schemas.microsoft.com/office/drawing/2014/main" val="1957481630"/>
                    </a:ext>
                  </a:extLst>
                </a:gridCol>
              </a:tblGrid>
              <a:tr h="278130">
                <a:tc>
                  <a:txBody>
                    <a:bodyPr/>
                    <a:lstStyle/>
                    <a:p>
                      <a:r>
                        <a:rPr lang="en-US" sz="800" dirty="0"/>
                        <a:t>Definition</a:t>
                      </a:r>
                    </a:p>
                  </a:txBody>
                  <a:tcPr marL="68580" marR="68580" marT="34290" marB="34290"/>
                </a:tc>
                <a:tc>
                  <a:txBody>
                    <a:bodyPr/>
                    <a:lstStyle/>
                    <a:p>
                      <a:r>
                        <a:rPr lang="en-US" sz="800" dirty="0"/>
                        <a:t>Rationale</a:t>
                      </a:r>
                    </a:p>
                  </a:txBody>
                  <a:tcPr marL="68580" marR="68580" marT="34290" marB="34290"/>
                </a:tc>
                <a:tc>
                  <a:txBody>
                    <a:bodyPr/>
                    <a:lstStyle/>
                    <a:p>
                      <a:r>
                        <a:rPr lang="en-US" sz="800" dirty="0"/>
                        <a:t>Risks / Implications</a:t>
                      </a:r>
                    </a:p>
                  </a:txBody>
                  <a:tcPr marL="68580" marR="68580" marT="34290" marB="34290"/>
                </a:tc>
                <a:extLst>
                  <a:ext uri="{0D108BD9-81ED-4DB2-BD59-A6C34878D82A}">
                    <a16:rowId xmlns:a16="http://schemas.microsoft.com/office/drawing/2014/main" val="697466084"/>
                  </a:ext>
                </a:extLst>
              </a:tr>
              <a:tr h="3463290">
                <a:tc>
                  <a:txBody>
                    <a:bodyPr/>
                    <a:lstStyle/>
                    <a:p>
                      <a:r>
                        <a:rPr lang="en-US" sz="800" dirty="0"/>
                        <a:t>Application components need to be able to find each other dynamically.</a:t>
                      </a:r>
                    </a:p>
                  </a:txBody>
                  <a:tcPr marL="68580" marR="68580" marT="34290" marB="34290"/>
                </a:tc>
                <a:tc>
                  <a:txBody>
                    <a:bodyPr/>
                    <a:lstStyle/>
                    <a:p>
                      <a:pPr marL="0" marR="0" lvl="0" indent="0" algn="l" defTabSz="548640" rtl="0" eaLnBrk="1" fontAlgn="auto" latinLnBrk="0" hangingPunct="1">
                        <a:lnSpc>
                          <a:spcPct val="100000"/>
                        </a:lnSpc>
                        <a:spcBef>
                          <a:spcPts val="0"/>
                        </a:spcBef>
                        <a:spcAft>
                          <a:spcPts val="0"/>
                        </a:spcAft>
                        <a:buClrTx/>
                        <a:buSzTx/>
                        <a:buFontTx/>
                        <a:buNone/>
                        <a:tabLst/>
                        <a:defRPr/>
                      </a:pPr>
                      <a:r>
                        <a:rPr lang="en-US" sz="800" b="0" i="0" u="none" strike="noStrike" kern="1200" dirty="0">
                          <a:solidFill>
                            <a:schemeClr val="dk1"/>
                          </a:solidFill>
                          <a:effectLst/>
                          <a:latin typeface="+mn-lt"/>
                          <a:ea typeface="+mn-ea"/>
                          <a:cs typeface="+mn-cs"/>
                        </a:rPr>
                        <a:t>IT systems should ideally be designed in a way that reduces inter-dependencies. Your components need to be loosely coupled to avoid changes or failure in one of the components from affecting others.</a:t>
                      </a:r>
                      <a:endParaRPr lang="en-US" sz="800" dirty="0"/>
                    </a:p>
                    <a:p>
                      <a:endParaRPr lang="en-US" sz="800" dirty="0"/>
                    </a:p>
                  </a:txBody>
                  <a:tcPr marL="68580" marR="68580" marT="34290" marB="34290"/>
                </a:tc>
                <a:tc>
                  <a:txBody>
                    <a:bodyPr/>
                    <a:lstStyle/>
                    <a:p>
                      <a:pPr marL="171450" indent="-171450">
                        <a:buFont typeface="Arial" panose="020B0604020202020204" pitchFamily="34" charset="0"/>
                        <a:buChar char="•"/>
                      </a:pPr>
                      <a:r>
                        <a:rPr lang="en-US" sz="800" dirty="0"/>
                        <a:t>Your infrastructure also needs to have well defined interfaces that allow the various components to interact with each other only through specific, technology-agnostic interfaces. Modifying any underlying operations without affecting other components should be made possible.</a:t>
                      </a:r>
                    </a:p>
                    <a:p>
                      <a:pPr marL="171450" indent="-171450">
                        <a:buFont typeface="Arial" panose="020B0604020202020204" pitchFamily="34" charset="0"/>
                        <a:buChar char="•"/>
                      </a:pPr>
                      <a:r>
                        <a:rPr lang="en-US" sz="800" dirty="0"/>
                        <a:t>In addition, by implementing service discovery, smaller services can be consumed without prior knowledge of their network topology details through loose coupling. This way, new resources can be launched or terminated at any point of time.</a:t>
                      </a:r>
                    </a:p>
                    <a:p>
                      <a:pPr marL="171450" indent="-171450">
                        <a:buFont typeface="Arial" panose="020B0604020202020204" pitchFamily="34" charset="0"/>
                        <a:buChar char="•"/>
                      </a:pPr>
                      <a:r>
                        <a:rPr lang="en-US" sz="800" dirty="0"/>
                        <a:t>Loose coupling between services can also be done through asynchronous integration. It involves one component that generates events and another that consumes them. The two components do not integrate through direct point-to-point interaction, but usually through an intermediate durable storage layer. This approach decouples the two components and introduces additional resiliency. So, for example, if a process that is reading messages from the queue fails, messages can still be added to the queue to be processed when the system recovers.</a:t>
                      </a:r>
                    </a:p>
                    <a:p>
                      <a:pPr marL="171450" indent="-171450">
                        <a:buFont typeface="Arial" panose="020B0604020202020204" pitchFamily="34" charset="0"/>
                        <a:buChar char="•"/>
                      </a:pPr>
                      <a:r>
                        <a:rPr lang="en-US" sz="800" dirty="0"/>
                        <a:t>Lastly, building applications in such a way that they handle component failure in a graceful manner helps you reduce impact on the end users and increase your ability to make progress on your offline procedures.</a:t>
                      </a:r>
                    </a:p>
                  </a:txBody>
                  <a:tcPr marL="68580" marR="68580" marT="34290" marB="34290"/>
                </a:tc>
                <a:extLst>
                  <a:ext uri="{0D108BD9-81ED-4DB2-BD59-A6C34878D82A}">
                    <a16:rowId xmlns:a16="http://schemas.microsoft.com/office/drawing/2014/main" val="2661173807"/>
                  </a:ext>
                </a:extLst>
              </a:tr>
            </a:tbl>
          </a:graphicData>
        </a:graphic>
      </p:graphicFrame>
    </p:spTree>
    <p:extLst>
      <p:ext uri="{BB962C8B-B14F-4D97-AF65-F5344CB8AC3E}">
        <p14:creationId xmlns:p14="http://schemas.microsoft.com/office/powerpoint/2010/main" val="3985291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D5CE054-2AB3-4170-80F5-685FE0054FBA}"/>
              </a:ext>
            </a:extLst>
          </p:cNvPr>
          <p:cNvSpPr>
            <a:spLocks noGrp="1"/>
          </p:cNvSpPr>
          <p:nvPr>
            <p:ph type="sldNum" sz="quarter" idx="12"/>
          </p:nvPr>
        </p:nvSpPr>
        <p:spPr/>
        <p:txBody>
          <a:bodyPr/>
          <a:lstStyle/>
          <a:p>
            <a:fld id="{5D7E0B00-4FDE-D040-8275-1F4B80113D68}" type="slidenum">
              <a:rPr lang="en-US" smtClean="0"/>
              <a:pPr/>
              <a:t>14</a:t>
            </a:fld>
            <a:endParaRPr lang="en-US"/>
          </a:p>
        </p:txBody>
      </p:sp>
      <p:sp>
        <p:nvSpPr>
          <p:cNvPr id="4" name="Footer Placeholder 3">
            <a:extLst>
              <a:ext uri="{FF2B5EF4-FFF2-40B4-BE49-F238E27FC236}">
                <a16:creationId xmlns:a16="http://schemas.microsoft.com/office/drawing/2014/main" id="{6E682297-4168-4DF8-AEED-246E5EB58789}"/>
              </a:ext>
            </a:extLst>
          </p:cNvPr>
          <p:cNvSpPr>
            <a:spLocks noGrp="1"/>
          </p:cNvSpPr>
          <p:nvPr>
            <p:ph type="ftr" sz="quarter" idx="13"/>
          </p:nvPr>
        </p:nvSpPr>
        <p:spPr/>
        <p:txBody>
          <a:bodyPr/>
          <a:lstStyle/>
          <a:p>
            <a:r>
              <a:rPr lang="en-US"/>
              <a:t>DOW RESTRICTED</a:t>
            </a:r>
            <a:endParaRPr lang="en-US" dirty="0"/>
          </a:p>
        </p:txBody>
      </p:sp>
      <p:sp>
        <p:nvSpPr>
          <p:cNvPr id="17" name="Title 16">
            <a:extLst>
              <a:ext uri="{FF2B5EF4-FFF2-40B4-BE49-F238E27FC236}">
                <a16:creationId xmlns:a16="http://schemas.microsoft.com/office/drawing/2014/main" id="{864CB137-2AFA-4D1F-BEEA-4B2ADAD23281}"/>
              </a:ext>
            </a:extLst>
          </p:cNvPr>
          <p:cNvSpPr>
            <a:spLocks noGrp="1"/>
          </p:cNvSpPr>
          <p:nvPr>
            <p:ph type="title"/>
          </p:nvPr>
        </p:nvSpPr>
        <p:spPr/>
        <p:txBody>
          <a:bodyPr/>
          <a:lstStyle/>
          <a:p>
            <a:r>
              <a:rPr lang="en-US" dirty="0"/>
              <a:t>Principle – Infrastructure Independent</a:t>
            </a:r>
          </a:p>
        </p:txBody>
      </p:sp>
      <p:sp>
        <p:nvSpPr>
          <p:cNvPr id="19" name="Text Placeholder 18">
            <a:extLst>
              <a:ext uri="{FF2B5EF4-FFF2-40B4-BE49-F238E27FC236}">
                <a16:creationId xmlns:a16="http://schemas.microsoft.com/office/drawing/2014/main" id="{61350C73-ADEE-4D77-A8EB-4F7376725F6F}"/>
              </a:ext>
            </a:extLst>
          </p:cNvPr>
          <p:cNvSpPr>
            <a:spLocks noGrp="1"/>
          </p:cNvSpPr>
          <p:nvPr>
            <p:ph type="body" sz="quarter" idx="14"/>
          </p:nvPr>
        </p:nvSpPr>
        <p:spPr/>
        <p:txBody>
          <a:bodyPr/>
          <a:lstStyle/>
          <a:p>
            <a:r>
              <a:rPr lang="en-US" dirty="0"/>
              <a:t>Enterprise architecture</a:t>
            </a:r>
          </a:p>
        </p:txBody>
      </p:sp>
      <p:graphicFrame>
        <p:nvGraphicFramePr>
          <p:cNvPr id="6" name="Content Placeholder 5">
            <a:extLst>
              <a:ext uri="{FF2B5EF4-FFF2-40B4-BE49-F238E27FC236}">
                <a16:creationId xmlns:a16="http://schemas.microsoft.com/office/drawing/2014/main" id="{8C6AA81C-6D10-4497-B651-0A4C2C56E430}"/>
              </a:ext>
            </a:extLst>
          </p:cNvPr>
          <p:cNvGraphicFramePr>
            <a:graphicFrameLocks noGrp="1"/>
          </p:cNvGraphicFramePr>
          <p:nvPr>
            <p:ph idx="1"/>
            <p:extLst/>
          </p:nvPr>
        </p:nvGraphicFramePr>
        <p:xfrm>
          <a:off x="678656" y="1335881"/>
          <a:ext cx="8229600" cy="2852928"/>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92012009"/>
                    </a:ext>
                  </a:extLst>
                </a:gridCol>
                <a:gridCol w="2743200">
                  <a:extLst>
                    <a:ext uri="{9D8B030D-6E8A-4147-A177-3AD203B41FA5}">
                      <a16:colId xmlns:a16="http://schemas.microsoft.com/office/drawing/2014/main" val="3469910244"/>
                    </a:ext>
                  </a:extLst>
                </a:gridCol>
                <a:gridCol w="2743200">
                  <a:extLst>
                    <a:ext uri="{9D8B030D-6E8A-4147-A177-3AD203B41FA5}">
                      <a16:colId xmlns:a16="http://schemas.microsoft.com/office/drawing/2014/main" val="1957481630"/>
                    </a:ext>
                  </a:extLst>
                </a:gridCol>
              </a:tblGrid>
              <a:tr h="278130">
                <a:tc>
                  <a:txBody>
                    <a:bodyPr/>
                    <a:lstStyle/>
                    <a:p>
                      <a:r>
                        <a:rPr lang="en-US" sz="1400" dirty="0"/>
                        <a:t>Definition</a:t>
                      </a:r>
                    </a:p>
                  </a:txBody>
                  <a:tcPr marL="68580" marR="68580" marT="34290" marB="34290"/>
                </a:tc>
                <a:tc>
                  <a:txBody>
                    <a:bodyPr/>
                    <a:lstStyle/>
                    <a:p>
                      <a:r>
                        <a:rPr lang="en-US" sz="1400" dirty="0"/>
                        <a:t>Rationale</a:t>
                      </a:r>
                    </a:p>
                  </a:txBody>
                  <a:tcPr marL="68580" marR="68580" marT="34290" marB="34290"/>
                </a:tc>
                <a:tc>
                  <a:txBody>
                    <a:bodyPr/>
                    <a:lstStyle/>
                    <a:p>
                      <a:r>
                        <a:rPr lang="en-US" sz="1400" dirty="0"/>
                        <a:t>Risks / Implications</a:t>
                      </a:r>
                    </a:p>
                  </a:txBody>
                  <a:tcPr marL="68580" marR="68580" marT="34290" marB="34290"/>
                </a:tc>
                <a:extLst>
                  <a:ext uri="{0D108BD9-81ED-4DB2-BD59-A6C34878D82A}">
                    <a16:rowId xmlns:a16="http://schemas.microsoft.com/office/drawing/2014/main" val="697466084"/>
                  </a:ext>
                </a:extLst>
              </a:tr>
              <a:tr h="1920240">
                <a:tc>
                  <a:txBody>
                    <a:bodyPr/>
                    <a:lstStyle/>
                    <a:p>
                      <a:r>
                        <a:rPr lang="en-US" sz="1400" dirty="0"/>
                        <a:t>Applications should be designed to limit lock-in to a particular infrastructure configuration or cloud provider.</a:t>
                      </a:r>
                    </a:p>
                  </a:txBody>
                  <a:tcPr marL="68580" marR="68580" marT="34290" marB="34290"/>
                </a:tc>
                <a:tc>
                  <a:txBody>
                    <a:bodyPr/>
                    <a:lstStyle/>
                    <a:p>
                      <a:r>
                        <a:rPr lang="en-US" sz="1400" dirty="0"/>
                        <a:t>As part of a hybrid cloud or </a:t>
                      </a:r>
                      <a:r>
                        <a:rPr lang="en-US" sz="1400" dirty="0" err="1"/>
                        <a:t>multicloud</a:t>
                      </a:r>
                      <a:r>
                        <a:rPr lang="en-US" sz="1400" dirty="0"/>
                        <a:t> strategy, Dow may require portability</a:t>
                      </a:r>
                    </a:p>
                    <a:p>
                      <a:r>
                        <a:rPr lang="en-US" sz="1400" dirty="0"/>
                        <a:t>between multiple</a:t>
                      </a:r>
                    </a:p>
                    <a:p>
                      <a:r>
                        <a:rPr lang="en-US" sz="1400" dirty="0"/>
                        <a:t>public cloud providers. It may need this portability for complete cloud applications or for only pieces of these applications (for example, microservices).</a:t>
                      </a:r>
                    </a:p>
                  </a:txBody>
                  <a:tcPr marL="68580" marR="68580" marT="34290" marB="34290"/>
                </a:tc>
                <a:tc>
                  <a:txBody>
                    <a:bodyPr/>
                    <a:lstStyle/>
                    <a:p>
                      <a:r>
                        <a:rPr lang="en-US" sz="1400" dirty="0"/>
                        <a:t>Cloud application portability is a worthwhile goal, but it must be tempered with pragmatism. Application architects must weigh the costs and benefits of portability on an application-by application</a:t>
                      </a:r>
                    </a:p>
                    <a:p>
                      <a:r>
                        <a:rPr lang="en-US" sz="1400" dirty="0"/>
                        <a:t>and service-by-service basis.</a:t>
                      </a:r>
                    </a:p>
                  </a:txBody>
                  <a:tcPr marL="68580" marR="68580" marT="34290" marB="34290"/>
                </a:tc>
                <a:extLst>
                  <a:ext uri="{0D108BD9-81ED-4DB2-BD59-A6C34878D82A}">
                    <a16:rowId xmlns:a16="http://schemas.microsoft.com/office/drawing/2014/main" val="2661173807"/>
                  </a:ext>
                </a:extLst>
              </a:tr>
            </a:tbl>
          </a:graphicData>
        </a:graphic>
      </p:graphicFrame>
    </p:spTree>
    <p:extLst>
      <p:ext uri="{BB962C8B-B14F-4D97-AF65-F5344CB8AC3E}">
        <p14:creationId xmlns:p14="http://schemas.microsoft.com/office/powerpoint/2010/main" val="3743851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D68E02-124C-4DD4-AEDA-CA8138A2ABAB}"/>
              </a:ext>
            </a:extLst>
          </p:cNvPr>
          <p:cNvSpPr>
            <a:spLocks noGrp="1"/>
          </p:cNvSpPr>
          <p:nvPr>
            <p:ph idx="1"/>
          </p:nvPr>
        </p:nvSpPr>
        <p:spPr/>
        <p:txBody>
          <a:bodyPr>
            <a:normAutofit fontScale="70000" lnSpcReduction="20000"/>
          </a:bodyPr>
          <a:lstStyle/>
          <a:p>
            <a:r>
              <a:rPr lang="en-US" dirty="0"/>
              <a:t>Market challenges and the risk of vendors exiting the market are not the only reasons that contextual independence may be important to you. Other reasons to design applications for portability — or to design them for </a:t>
            </a:r>
            <a:r>
              <a:rPr lang="en-US" dirty="0" err="1"/>
              <a:t>multicloud</a:t>
            </a:r>
            <a:r>
              <a:rPr lang="en-US" dirty="0"/>
              <a:t> architectures — can include any of the following:</a:t>
            </a:r>
          </a:p>
          <a:p>
            <a:pPr marL="257175" indent="-257175">
              <a:buFont typeface="Arial" panose="020B0604020202020204" pitchFamily="34" charset="0"/>
              <a:buChar char="•"/>
            </a:pPr>
            <a:r>
              <a:rPr lang="en-US" dirty="0"/>
              <a:t>The organization may want the flexibility to leave the provider by choice, whether due to dissatisfaction or simply the desire to improve negotiating leverage.</a:t>
            </a:r>
          </a:p>
          <a:p>
            <a:pPr marL="257175" indent="-257175">
              <a:buFont typeface="Arial" panose="020B0604020202020204" pitchFamily="34" charset="0"/>
              <a:buChar char="•"/>
            </a:pPr>
            <a:r>
              <a:rPr lang="en-US" dirty="0"/>
              <a:t>The organization may require one of the following capabilities to ensure business continuity or to improve application resiliency:</a:t>
            </a:r>
          </a:p>
          <a:p>
            <a:pPr marL="460058" lvl="1" indent="-257175">
              <a:buFont typeface="Arial" panose="020B0604020202020204" pitchFamily="34" charset="0"/>
              <a:buChar char="•"/>
            </a:pPr>
            <a:r>
              <a:rPr lang="en-US" dirty="0"/>
              <a:t>The ability to shift an application to a backup provider or platform</a:t>
            </a:r>
          </a:p>
          <a:p>
            <a:pPr marL="460058" lvl="1" indent="-257175">
              <a:buFont typeface="Arial" panose="020B0604020202020204" pitchFamily="34" charset="0"/>
              <a:buChar char="•"/>
            </a:pPr>
            <a:r>
              <a:rPr lang="en-US" dirty="0"/>
              <a:t>The ability to shift an application to support M&amp;A activities</a:t>
            </a:r>
          </a:p>
          <a:p>
            <a:pPr marL="257175" indent="-257175">
              <a:buFont typeface="Arial" panose="020B0604020202020204" pitchFamily="34" charset="0"/>
              <a:buChar char="•"/>
            </a:pPr>
            <a:r>
              <a:rPr lang="en-US" dirty="0"/>
              <a:t>As part of a hybrid cloud or multi-cloud strategy, the organization may require portability between public cloud services and its own private cloud in the data center, or between multiple public cloud providers. It may need this portability for complete cloud applications or for only pieces of these applications (for example, microservices).</a:t>
            </a:r>
          </a:p>
          <a:p>
            <a:r>
              <a:rPr lang="en-US" dirty="0"/>
              <a:t>For all of these reasons, it is important for solution architects to adhere to architectural disciplines that promote portability and </a:t>
            </a:r>
            <a:r>
              <a:rPr lang="en-US" dirty="0" err="1"/>
              <a:t>multicloud</a:t>
            </a:r>
            <a:r>
              <a:rPr lang="en-US" dirty="0"/>
              <a:t> design. </a:t>
            </a:r>
            <a:r>
              <a:rPr lang="en-US" u="sng" dirty="0"/>
              <a:t>Dow must avoid practices that unwittingly cement their cloud-native applications to a particular cloud provider's services, or that inhibit architects from using </a:t>
            </a:r>
            <a:r>
              <a:rPr lang="en-US" u="sng" dirty="0" err="1"/>
              <a:t>multicloud</a:t>
            </a:r>
            <a:r>
              <a:rPr lang="en-US" u="sng" dirty="0"/>
              <a:t> designs where appropriate.</a:t>
            </a:r>
          </a:p>
        </p:txBody>
      </p:sp>
      <p:sp>
        <p:nvSpPr>
          <p:cNvPr id="3" name="Slide Number Placeholder 2">
            <a:extLst>
              <a:ext uri="{FF2B5EF4-FFF2-40B4-BE49-F238E27FC236}">
                <a16:creationId xmlns:a16="http://schemas.microsoft.com/office/drawing/2014/main" id="{E20617B9-C041-4C5B-B01E-1C0EC33E024C}"/>
              </a:ext>
            </a:extLst>
          </p:cNvPr>
          <p:cNvSpPr>
            <a:spLocks noGrp="1"/>
          </p:cNvSpPr>
          <p:nvPr>
            <p:ph type="sldNum" sz="quarter" idx="12"/>
          </p:nvPr>
        </p:nvSpPr>
        <p:spPr/>
        <p:txBody>
          <a:bodyPr/>
          <a:lstStyle/>
          <a:p>
            <a:fld id="{5D7E0B00-4FDE-D040-8275-1F4B80113D68}" type="slidenum">
              <a:rPr lang="en-US" smtClean="0"/>
              <a:pPr/>
              <a:t>15</a:t>
            </a:fld>
            <a:endParaRPr lang="en-US"/>
          </a:p>
        </p:txBody>
      </p:sp>
      <p:sp>
        <p:nvSpPr>
          <p:cNvPr id="4" name="Footer Placeholder 3">
            <a:extLst>
              <a:ext uri="{FF2B5EF4-FFF2-40B4-BE49-F238E27FC236}">
                <a16:creationId xmlns:a16="http://schemas.microsoft.com/office/drawing/2014/main" id="{3676AF87-5736-435F-B79D-59086619CA6A}"/>
              </a:ext>
            </a:extLst>
          </p:cNvPr>
          <p:cNvSpPr>
            <a:spLocks noGrp="1"/>
          </p:cNvSpPr>
          <p:nvPr>
            <p:ph type="ftr" sz="quarter" idx="13"/>
          </p:nvPr>
        </p:nvSpPr>
        <p:spPr/>
        <p:txBody>
          <a:bodyPr/>
          <a:lstStyle/>
          <a:p>
            <a:r>
              <a:rPr lang="en-US"/>
              <a:t>DOW RESTRICTED</a:t>
            </a:r>
          </a:p>
        </p:txBody>
      </p:sp>
      <p:sp>
        <p:nvSpPr>
          <p:cNvPr id="5" name="Title 4">
            <a:extLst>
              <a:ext uri="{FF2B5EF4-FFF2-40B4-BE49-F238E27FC236}">
                <a16:creationId xmlns:a16="http://schemas.microsoft.com/office/drawing/2014/main" id="{5096B9CF-42D3-4031-820B-32E5E2D125B0}"/>
              </a:ext>
            </a:extLst>
          </p:cNvPr>
          <p:cNvSpPr>
            <a:spLocks noGrp="1"/>
          </p:cNvSpPr>
          <p:nvPr>
            <p:ph type="title"/>
          </p:nvPr>
        </p:nvSpPr>
        <p:spPr/>
        <p:txBody>
          <a:bodyPr/>
          <a:lstStyle/>
          <a:p>
            <a:r>
              <a:rPr lang="en-US" dirty="0"/>
              <a:t>Cloud Application Portability</a:t>
            </a:r>
          </a:p>
        </p:txBody>
      </p:sp>
      <p:sp>
        <p:nvSpPr>
          <p:cNvPr id="6" name="Text Placeholder 5">
            <a:extLst>
              <a:ext uri="{FF2B5EF4-FFF2-40B4-BE49-F238E27FC236}">
                <a16:creationId xmlns:a16="http://schemas.microsoft.com/office/drawing/2014/main" id="{475B0105-0055-45ED-88E3-5B285D29093C}"/>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743354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2B4A80-8386-4FC7-BD0F-CD63F1513B34}"/>
              </a:ext>
            </a:extLst>
          </p:cNvPr>
          <p:cNvSpPr>
            <a:spLocks noGrp="1"/>
          </p:cNvSpPr>
          <p:nvPr>
            <p:ph idx="1"/>
          </p:nvPr>
        </p:nvSpPr>
        <p:spPr/>
        <p:txBody>
          <a:bodyPr>
            <a:normAutofit fontScale="85000" lnSpcReduction="20000"/>
          </a:bodyPr>
          <a:lstStyle/>
          <a:p>
            <a:r>
              <a:rPr lang="en-US" dirty="0"/>
              <a:t>Assess portability and </a:t>
            </a:r>
            <a:r>
              <a:rPr lang="en-US" dirty="0" err="1"/>
              <a:t>multicloud</a:t>
            </a:r>
            <a:r>
              <a:rPr lang="en-US" dirty="0"/>
              <a:t> priorities for your application portfolio: Examine the nature of each application and service to determine whether portability should be a priority, and to what extent you're willing to trade off portability for productivity or capability gains. Conduct this assessment on an application-by-application and service-by-service basis. Portability and </a:t>
            </a:r>
            <a:r>
              <a:rPr lang="en-US" dirty="0" err="1"/>
              <a:t>multicloud</a:t>
            </a:r>
            <a:r>
              <a:rPr lang="en-US" dirty="0"/>
              <a:t> priorities will vary across your portfolio.</a:t>
            </a:r>
          </a:p>
          <a:p>
            <a:r>
              <a:rPr lang="en-US" dirty="0"/>
              <a:t>These factors weigh for or against prioritizing cloud application portability as follows:</a:t>
            </a:r>
          </a:p>
          <a:p>
            <a:pPr marL="257175" indent="-257175">
              <a:buFont typeface="Arial" panose="020B0604020202020204" pitchFamily="34" charset="0"/>
              <a:buChar char="•"/>
            </a:pPr>
            <a:r>
              <a:rPr lang="en-US" dirty="0"/>
              <a:t>Portability is a higher priority when applications have a systematic or highly strategic nature, Require a high degree of development effort, and/or will endure for an extended period. For these applications, the organization is taking on a huge risk if it doesn't make explicit choices about portability in its cloud application strategy.</a:t>
            </a:r>
          </a:p>
          <a:p>
            <a:pPr marL="257175" indent="-257175">
              <a:buFont typeface="Arial" panose="020B0604020202020204" pitchFamily="34" charset="0"/>
              <a:buChar char="•"/>
            </a:pPr>
            <a:r>
              <a:rPr lang="en-US" dirty="0"/>
              <a:t>Portability is a lower priority when applications have a more opportunistic nature, require relatively minimal development time and effort, and/or will likely be short-lived. In these cases, "starting over" will likely be a cheaper and better option. Citizen-developer-oriented applications fall into this category</a:t>
            </a:r>
          </a:p>
        </p:txBody>
      </p:sp>
      <p:sp>
        <p:nvSpPr>
          <p:cNvPr id="3" name="Slide Number Placeholder 2">
            <a:extLst>
              <a:ext uri="{FF2B5EF4-FFF2-40B4-BE49-F238E27FC236}">
                <a16:creationId xmlns:a16="http://schemas.microsoft.com/office/drawing/2014/main" id="{5B6B414B-5505-498D-82A6-69E7C5A5CB22}"/>
              </a:ext>
            </a:extLst>
          </p:cNvPr>
          <p:cNvSpPr>
            <a:spLocks noGrp="1"/>
          </p:cNvSpPr>
          <p:nvPr>
            <p:ph type="sldNum" sz="quarter" idx="12"/>
          </p:nvPr>
        </p:nvSpPr>
        <p:spPr/>
        <p:txBody>
          <a:bodyPr/>
          <a:lstStyle/>
          <a:p>
            <a:fld id="{5D7E0B00-4FDE-D040-8275-1F4B80113D68}" type="slidenum">
              <a:rPr lang="en-US" smtClean="0"/>
              <a:pPr/>
              <a:t>16</a:t>
            </a:fld>
            <a:endParaRPr lang="en-US"/>
          </a:p>
        </p:txBody>
      </p:sp>
      <p:sp>
        <p:nvSpPr>
          <p:cNvPr id="4" name="Footer Placeholder 3">
            <a:extLst>
              <a:ext uri="{FF2B5EF4-FFF2-40B4-BE49-F238E27FC236}">
                <a16:creationId xmlns:a16="http://schemas.microsoft.com/office/drawing/2014/main" id="{3FCFDFC8-2EFE-4F3E-8C81-5800FDF72E8E}"/>
              </a:ext>
            </a:extLst>
          </p:cNvPr>
          <p:cNvSpPr>
            <a:spLocks noGrp="1"/>
          </p:cNvSpPr>
          <p:nvPr>
            <p:ph type="ftr" sz="quarter" idx="13"/>
          </p:nvPr>
        </p:nvSpPr>
        <p:spPr/>
        <p:txBody>
          <a:bodyPr/>
          <a:lstStyle/>
          <a:p>
            <a:r>
              <a:rPr lang="en-US"/>
              <a:t>DOW RESTRICTED</a:t>
            </a:r>
          </a:p>
        </p:txBody>
      </p:sp>
      <p:sp>
        <p:nvSpPr>
          <p:cNvPr id="5" name="Title 4">
            <a:extLst>
              <a:ext uri="{FF2B5EF4-FFF2-40B4-BE49-F238E27FC236}">
                <a16:creationId xmlns:a16="http://schemas.microsoft.com/office/drawing/2014/main" id="{1AEA1E06-EF66-43FD-90DC-6C8CC46AAC7F}"/>
              </a:ext>
            </a:extLst>
          </p:cNvPr>
          <p:cNvSpPr>
            <a:spLocks noGrp="1"/>
          </p:cNvSpPr>
          <p:nvPr>
            <p:ph type="title"/>
          </p:nvPr>
        </p:nvSpPr>
        <p:spPr/>
        <p:txBody>
          <a:bodyPr/>
          <a:lstStyle/>
          <a:p>
            <a:r>
              <a:rPr lang="en-US" dirty="0"/>
              <a:t>Prioritizing Cloud Application Portability</a:t>
            </a:r>
          </a:p>
        </p:txBody>
      </p:sp>
      <p:sp>
        <p:nvSpPr>
          <p:cNvPr id="6" name="Text Placeholder 5">
            <a:extLst>
              <a:ext uri="{FF2B5EF4-FFF2-40B4-BE49-F238E27FC236}">
                <a16:creationId xmlns:a16="http://schemas.microsoft.com/office/drawing/2014/main" id="{2513F69F-B121-439A-9A8D-CE317DA46B93}"/>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391411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9E4EDF-108A-4E21-8DB9-A6D694AC4057}"/>
              </a:ext>
            </a:extLst>
          </p:cNvPr>
          <p:cNvSpPr>
            <a:spLocks noGrp="1"/>
          </p:cNvSpPr>
          <p:nvPr>
            <p:ph type="sldNum" sz="quarter" idx="12"/>
          </p:nvPr>
        </p:nvSpPr>
        <p:spPr/>
        <p:txBody>
          <a:bodyPr/>
          <a:lstStyle/>
          <a:p>
            <a:fld id="{5D7E0B00-4FDE-D040-8275-1F4B80113D68}" type="slidenum">
              <a:rPr lang="en-US" smtClean="0"/>
              <a:pPr/>
              <a:t>17</a:t>
            </a:fld>
            <a:endParaRPr lang="en-US"/>
          </a:p>
        </p:txBody>
      </p:sp>
      <p:sp>
        <p:nvSpPr>
          <p:cNvPr id="4" name="Footer Placeholder 3">
            <a:extLst>
              <a:ext uri="{FF2B5EF4-FFF2-40B4-BE49-F238E27FC236}">
                <a16:creationId xmlns:a16="http://schemas.microsoft.com/office/drawing/2014/main" id="{E0870F95-8FF5-478E-B7F4-E531685D2A0C}"/>
              </a:ext>
            </a:extLst>
          </p:cNvPr>
          <p:cNvSpPr>
            <a:spLocks noGrp="1"/>
          </p:cNvSpPr>
          <p:nvPr>
            <p:ph type="ftr" sz="quarter" idx="13"/>
          </p:nvPr>
        </p:nvSpPr>
        <p:spPr/>
        <p:txBody>
          <a:bodyPr/>
          <a:lstStyle/>
          <a:p>
            <a:r>
              <a:rPr lang="en-US"/>
              <a:t>DOW RESTRICTED</a:t>
            </a:r>
          </a:p>
        </p:txBody>
      </p:sp>
      <p:sp>
        <p:nvSpPr>
          <p:cNvPr id="5" name="Title 4">
            <a:extLst>
              <a:ext uri="{FF2B5EF4-FFF2-40B4-BE49-F238E27FC236}">
                <a16:creationId xmlns:a16="http://schemas.microsoft.com/office/drawing/2014/main" id="{6B4C4052-5EC2-4B35-ACF1-8CC85A8EB08C}"/>
              </a:ext>
            </a:extLst>
          </p:cNvPr>
          <p:cNvSpPr>
            <a:spLocks noGrp="1"/>
          </p:cNvSpPr>
          <p:nvPr>
            <p:ph type="title"/>
          </p:nvPr>
        </p:nvSpPr>
        <p:spPr/>
        <p:txBody>
          <a:bodyPr/>
          <a:lstStyle/>
          <a:p>
            <a:r>
              <a:rPr lang="en-US" dirty="0"/>
              <a:t>Prioritizing Portability Based on Application Characteristics</a:t>
            </a:r>
          </a:p>
        </p:txBody>
      </p:sp>
      <p:sp>
        <p:nvSpPr>
          <p:cNvPr id="6" name="Text Placeholder 5">
            <a:extLst>
              <a:ext uri="{FF2B5EF4-FFF2-40B4-BE49-F238E27FC236}">
                <a16:creationId xmlns:a16="http://schemas.microsoft.com/office/drawing/2014/main" id="{473D0D6A-48A3-4CC3-9D71-13533982CED2}"/>
              </a:ext>
            </a:extLst>
          </p:cNvPr>
          <p:cNvSpPr>
            <a:spLocks noGrp="1"/>
          </p:cNvSpPr>
          <p:nvPr>
            <p:ph type="body" sz="quarter" idx="14"/>
          </p:nvPr>
        </p:nvSpPr>
        <p:spPr/>
        <p:txBody>
          <a:bodyPr/>
          <a:lstStyle/>
          <a:p>
            <a:endParaRPr lang="en-US"/>
          </a:p>
        </p:txBody>
      </p:sp>
      <p:pic>
        <p:nvPicPr>
          <p:cNvPr id="7" name="Picture 6">
            <a:extLst>
              <a:ext uri="{FF2B5EF4-FFF2-40B4-BE49-F238E27FC236}">
                <a16:creationId xmlns:a16="http://schemas.microsoft.com/office/drawing/2014/main" id="{836179DC-6C1A-4762-A55F-EFBEAD1FCC4A}"/>
              </a:ext>
            </a:extLst>
          </p:cNvPr>
          <p:cNvPicPr>
            <a:picLocks noChangeAspect="1"/>
          </p:cNvPicPr>
          <p:nvPr/>
        </p:nvPicPr>
        <p:blipFill>
          <a:blip r:embed="rId2"/>
          <a:stretch>
            <a:fillRect/>
          </a:stretch>
        </p:blipFill>
        <p:spPr>
          <a:xfrm>
            <a:off x="1447847" y="1633262"/>
            <a:ext cx="5681202" cy="2989204"/>
          </a:xfrm>
          <a:prstGeom prst="rect">
            <a:avLst/>
          </a:prstGeom>
        </p:spPr>
      </p:pic>
      <p:sp>
        <p:nvSpPr>
          <p:cNvPr id="2" name="TextBox 1">
            <a:extLst>
              <a:ext uri="{FF2B5EF4-FFF2-40B4-BE49-F238E27FC236}">
                <a16:creationId xmlns:a16="http://schemas.microsoft.com/office/drawing/2014/main" id="{88E7B8BA-7E48-4D30-B1C3-0208263E6CC7}"/>
              </a:ext>
            </a:extLst>
          </p:cNvPr>
          <p:cNvSpPr txBox="1"/>
          <p:nvPr/>
        </p:nvSpPr>
        <p:spPr>
          <a:xfrm>
            <a:off x="7305515" y="1973375"/>
            <a:ext cx="1537760" cy="2862322"/>
          </a:xfrm>
          <a:prstGeom prst="rect">
            <a:avLst/>
          </a:prstGeom>
          <a:noFill/>
        </p:spPr>
        <p:txBody>
          <a:bodyPr wrap="square" rtlCol="0">
            <a:spAutoFit/>
          </a:bodyPr>
          <a:lstStyle/>
          <a:p>
            <a:pPr marL="128588" indent="-128588">
              <a:buFont typeface="Arial" panose="020B0604020202020204" pitchFamily="34" charset="0"/>
              <a:buChar char="•"/>
            </a:pPr>
            <a:r>
              <a:rPr lang="en-US" sz="900" dirty="0"/>
              <a:t>Mode 1 focuses on delivering reliability, while Mode 2 focuses on delivering agility. </a:t>
            </a:r>
          </a:p>
          <a:p>
            <a:pPr marL="128588" indent="-128588">
              <a:buFont typeface="Arial" panose="020B0604020202020204" pitchFamily="34" charset="0"/>
              <a:buChar char="•"/>
            </a:pPr>
            <a:r>
              <a:rPr lang="en-US" sz="900" dirty="0"/>
              <a:t>Mode 1 employs strictly governed practices to shepherd sustaining technologies and process innovations that must remain stable over long periods of time. </a:t>
            </a:r>
          </a:p>
          <a:p>
            <a:pPr marL="128588" indent="-128588">
              <a:buFont typeface="Arial" panose="020B0604020202020204" pitchFamily="34" charset="0"/>
              <a:buChar char="•"/>
            </a:pPr>
            <a:r>
              <a:rPr lang="en-US" sz="900" dirty="0"/>
              <a:t>By contrast, Mode 2 emphasizes results over processes, experimentation over stability, and disruptive innovation over the status quo. </a:t>
            </a:r>
          </a:p>
          <a:p>
            <a:endParaRPr lang="en-US" sz="900" dirty="0"/>
          </a:p>
        </p:txBody>
      </p:sp>
    </p:spTree>
    <p:extLst>
      <p:ext uri="{BB962C8B-B14F-4D97-AF65-F5344CB8AC3E}">
        <p14:creationId xmlns:p14="http://schemas.microsoft.com/office/powerpoint/2010/main" val="103749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217741624"/>
              </p:ext>
            </p:extLst>
          </p:nvPr>
        </p:nvGraphicFramePr>
        <p:xfrm>
          <a:off x="310141" y="861237"/>
          <a:ext cx="8676168" cy="4263656"/>
        </p:xfrm>
        <a:graphic>
          <a:graphicData uri="http://schemas.openxmlformats.org/drawingml/2006/table">
            <a:tbl>
              <a:tblPr bandRow="1">
                <a:tableStyleId>{073A0DAA-6AF3-43AB-8588-CEC1D06C72B9}</a:tableStyleId>
              </a:tblPr>
              <a:tblGrid>
                <a:gridCol w="1904380">
                  <a:extLst>
                    <a:ext uri="{9D8B030D-6E8A-4147-A177-3AD203B41FA5}">
                      <a16:colId xmlns:a16="http://schemas.microsoft.com/office/drawing/2014/main" val="3872428807"/>
                    </a:ext>
                  </a:extLst>
                </a:gridCol>
                <a:gridCol w="738135">
                  <a:extLst>
                    <a:ext uri="{9D8B030D-6E8A-4147-A177-3AD203B41FA5}">
                      <a16:colId xmlns:a16="http://schemas.microsoft.com/office/drawing/2014/main" val="2826852807"/>
                    </a:ext>
                  </a:extLst>
                </a:gridCol>
                <a:gridCol w="2286856">
                  <a:extLst>
                    <a:ext uri="{9D8B030D-6E8A-4147-A177-3AD203B41FA5}">
                      <a16:colId xmlns:a16="http://schemas.microsoft.com/office/drawing/2014/main" val="2421379759"/>
                    </a:ext>
                  </a:extLst>
                </a:gridCol>
                <a:gridCol w="600281">
                  <a:extLst>
                    <a:ext uri="{9D8B030D-6E8A-4147-A177-3AD203B41FA5}">
                      <a16:colId xmlns:a16="http://schemas.microsoft.com/office/drawing/2014/main" val="1639480429"/>
                    </a:ext>
                  </a:extLst>
                </a:gridCol>
                <a:gridCol w="1166016">
                  <a:extLst>
                    <a:ext uri="{9D8B030D-6E8A-4147-A177-3AD203B41FA5}">
                      <a16:colId xmlns:a16="http://schemas.microsoft.com/office/drawing/2014/main" val="453465094"/>
                    </a:ext>
                  </a:extLst>
                </a:gridCol>
                <a:gridCol w="1980500">
                  <a:extLst>
                    <a:ext uri="{9D8B030D-6E8A-4147-A177-3AD203B41FA5}">
                      <a16:colId xmlns:a16="http://schemas.microsoft.com/office/drawing/2014/main" val="746590087"/>
                    </a:ext>
                  </a:extLst>
                </a:gridCol>
              </a:tblGrid>
              <a:tr h="459618">
                <a:tc gridSpan="6">
                  <a:txBody>
                    <a:bodyPr/>
                    <a:lstStyle/>
                    <a:p>
                      <a:r>
                        <a:rPr lang="en-US" sz="800" b="1" u="sng" dirty="0"/>
                        <a:t>Vision/Business Objectives</a:t>
                      </a:r>
                      <a:r>
                        <a:rPr lang="en-US" sz="800" dirty="0"/>
                        <a:t>:</a:t>
                      </a:r>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13339807"/>
                  </a:ext>
                </a:extLst>
              </a:tr>
              <a:tr h="545342">
                <a:tc gridSpan="2">
                  <a:txBody>
                    <a:bodyPr/>
                    <a:lstStyle/>
                    <a:p>
                      <a:r>
                        <a:rPr lang="en-US" sz="800" b="1" u="sng" dirty="0"/>
                        <a:t>Key Business Scenarios (MVP)</a:t>
                      </a:r>
                      <a:r>
                        <a:rPr lang="en-US" sz="800" baseline="0" dirty="0"/>
                        <a:t>:</a:t>
                      </a:r>
                    </a:p>
                    <a:p>
                      <a:pPr marL="171450" indent="-171450">
                        <a:buFontTx/>
                        <a:buChar char="-"/>
                      </a:pPr>
                      <a:r>
                        <a:rPr lang="en-US" sz="800" baseline="0" dirty="0"/>
                        <a:t>A</a:t>
                      </a:r>
                    </a:p>
                    <a:p>
                      <a:pPr marL="171450" indent="-171450">
                        <a:buFontTx/>
                        <a:buChar char="-"/>
                      </a:pPr>
                      <a:r>
                        <a:rPr lang="en-US" sz="800" baseline="0" dirty="0"/>
                        <a:t>B</a:t>
                      </a:r>
                    </a:p>
                  </a:txBody>
                  <a:tcPr/>
                </a:tc>
                <a:tc hMerge="1">
                  <a:txBody>
                    <a:bodyPr/>
                    <a:lstStyle/>
                    <a:p>
                      <a:endParaRPr lang="en-US" dirty="0"/>
                    </a:p>
                  </a:txBody>
                  <a:tcPr/>
                </a:tc>
                <a:tc>
                  <a:txBody>
                    <a:bodyPr/>
                    <a:lstStyle/>
                    <a:p>
                      <a:pPr marL="0" indent="0">
                        <a:buFontTx/>
                        <a:buNone/>
                      </a:pPr>
                      <a:r>
                        <a:rPr lang="en-US" sz="800" b="1" u="sng" baseline="0" dirty="0"/>
                        <a:t>Metrics/KPIs to Capture</a:t>
                      </a:r>
                    </a:p>
                    <a:p>
                      <a:pPr marL="0" indent="0">
                        <a:buFontTx/>
                        <a:buNone/>
                      </a:pPr>
                      <a:r>
                        <a:rPr lang="en-US" sz="800" baseline="0" dirty="0"/>
                        <a:t>- </a:t>
                      </a:r>
                      <a:r>
                        <a:rPr lang="en-US" sz="800" baseline="0" dirty="0">
                          <a:highlight>
                            <a:srgbClr val="FFFF00"/>
                          </a:highlight>
                        </a:rPr>
                        <a:t>Identify the Business Value Metrics to Captured by the Solution</a:t>
                      </a:r>
                    </a:p>
                  </a:txBody>
                  <a:tcPr/>
                </a:tc>
                <a:tc gridSpan="3">
                  <a:txBody>
                    <a:bodyPr/>
                    <a:lstStyle/>
                    <a:p>
                      <a:r>
                        <a:rPr lang="en-US" sz="800" b="1" u="sng" dirty="0">
                          <a:highlight>
                            <a:srgbClr val="FFFF00"/>
                          </a:highlight>
                        </a:rPr>
                        <a:t>Data Integrations &amp; Data Sources</a:t>
                      </a:r>
                      <a:r>
                        <a:rPr lang="en-US" sz="800" baseline="0" dirty="0">
                          <a:highlight>
                            <a:srgbClr val="FFFF00"/>
                          </a:highlight>
                        </a:rPr>
                        <a:t>:</a:t>
                      </a:r>
                    </a:p>
                    <a:p>
                      <a:pPr marL="171450" indent="-171450">
                        <a:buFontTx/>
                        <a:buChar char="-"/>
                      </a:pPr>
                      <a:r>
                        <a:rPr lang="en-US" sz="800" i="1" baseline="0" dirty="0">
                          <a:highlight>
                            <a:srgbClr val="FFFF00"/>
                          </a:highlight>
                        </a:rPr>
                        <a:t>Data Sources used, Systems integrated with for retrieving/updating data</a:t>
                      </a:r>
                    </a:p>
                    <a:p>
                      <a:pPr marL="171450" indent="-171450">
                        <a:buFontTx/>
                        <a:buChar char="-"/>
                      </a:pPr>
                      <a:r>
                        <a:rPr lang="en-US" sz="800" i="1" baseline="0" dirty="0">
                          <a:highlight>
                            <a:srgbClr val="FFFF00"/>
                          </a:highlight>
                        </a:rPr>
                        <a:t>Identify any data sources/needs that would be impacted by GDPR</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49415412"/>
                  </a:ext>
                </a:extLst>
              </a:tr>
              <a:tr h="2557582">
                <a:tc>
                  <a:txBody>
                    <a:bodyPr/>
                    <a:lstStyle/>
                    <a:p>
                      <a:r>
                        <a:rPr lang="en-US" sz="800" b="1" u="sng" dirty="0"/>
                        <a:t>Key Capabilities Impacted</a:t>
                      </a:r>
                    </a:p>
                    <a:p>
                      <a:pPr marL="171450" indent="-171450">
                        <a:buFontTx/>
                        <a:buChar char="-"/>
                      </a:pPr>
                      <a:r>
                        <a:rPr lang="en-US" sz="800" i="1" baseline="0" dirty="0">
                          <a:highlight>
                            <a:srgbClr val="FFFF00"/>
                          </a:highlight>
                        </a:rPr>
                        <a:t>This is typically categorized as business applications, services, information stores, technology infrastructure, etc., and it can also indicate which of the components are new to the architecture, which are being modified, and which are being made redundant and being removed</a:t>
                      </a:r>
                      <a:endParaRPr lang="en-US" sz="800" i="1" dirty="0">
                        <a:highlight>
                          <a:srgbClr val="FFFF00"/>
                        </a:highlight>
                      </a:endParaRPr>
                    </a:p>
                  </a:txBody>
                  <a:tcPr/>
                </a:tc>
                <a:tc gridSpan="4">
                  <a:txBody>
                    <a:bodyPr/>
                    <a:lstStyle/>
                    <a:p>
                      <a:pPr algn="ctr"/>
                      <a:r>
                        <a:rPr lang="en-US" sz="800" dirty="0"/>
                        <a:t>Conceptual View of Target State</a:t>
                      </a:r>
                    </a:p>
                  </a:txBody>
                  <a:tcPr vert="vert270"/>
                </a:tc>
                <a:tc hMerge="1">
                  <a:txBody>
                    <a:bodyPr/>
                    <a:lstStyle/>
                    <a:p>
                      <a:endParaRPr lang="en-US"/>
                    </a:p>
                  </a:txBody>
                  <a:tcPr/>
                </a:tc>
                <a:tc hMerge="1">
                  <a:txBody>
                    <a:bodyPr/>
                    <a:lstStyle/>
                    <a:p>
                      <a:endParaRPr lang="en-US" dirty="0"/>
                    </a:p>
                  </a:txBody>
                  <a:tcPr/>
                </a:tc>
                <a:tc hMerge="1">
                  <a:txBody>
                    <a:bodyPr/>
                    <a:lstStyle/>
                    <a:p>
                      <a:endParaRPr lang="en-US"/>
                    </a:p>
                  </a:txBody>
                  <a:tcPr/>
                </a:tc>
                <a:tc>
                  <a:txBody>
                    <a:bodyPr/>
                    <a:lstStyle/>
                    <a:p>
                      <a:r>
                        <a:rPr lang="en-US" sz="800" b="1" u="sng" dirty="0"/>
                        <a:t>Cloud Native Principles</a:t>
                      </a:r>
                    </a:p>
                    <a:p>
                      <a:pPr marL="171450" indent="-171450">
                        <a:buFontTx/>
                        <a:buChar char="-"/>
                      </a:pPr>
                      <a:r>
                        <a:rPr lang="en-US" sz="800" i="1" u="sng" baseline="0" dirty="0">
                          <a:highlight>
                            <a:srgbClr val="FFFF00"/>
                          </a:highlight>
                        </a:rPr>
                        <a:t>These are the cloud native principles that the solution will support</a:t>
                      </a:r>
                    </a:p>
                    <a:p>
                      <a:pPr marL="171450" indent="-171450">
                        <a:buFont typeface="Wingdings" panose="05000000000000000000" pitchFamily="2" charset="2"/>
                        <a:buChar char="q"/>
                      </a:pPr>
                      <a:r>
                        <a:rPr lang="en-US" sz="800" i="0" u="none" baseline="0" dirty="0"/>
                        <a:t>Automated Deployment</a:t>
                      </a:r>
                    </a:p>
                    <a:p>
                      <a:pPr marL="171450" indent="-171450">
                        <a:buFont typeface="Wingdings" panose="05000000000000000000" pitchFamily="2" charset="2"/>
                        <a:buChar char="q"/>
                      </a:pPr>
                      <a:r>
                        <a:rPr lang="en-US" sz="800" i="0" u="none" baseline="0" dirty="0"/>
                        <a:t>Parallelizable</a:t>
                      </a:r>
                    </a:p>
                    <a:p>
                      <a:pPr marL="171450" indent="-171450">
                        <a:buFont typeface="Wingdings" panose="05000000000000000000" pitchFamily="2" charset="2"/>
                        <a:buChar char="q"/>
                      </a:pPr>
                      <a:r>
                        <a:rPr lang="en-US" sz="800" i="0" u="none" baseline="0" dirty="0"/>
                        <a:t>Resilient to Failure</a:t>
                      </a:r>
                    </a:p>
                    <a:p>
                      <a:pPr marL="171450" indent="-171450">
                        <a:buFont typeface="Wingdings" panose="05000000000000000000" pitchFamily="2" charset="2"/>
                        <a:buChar char="q"/>
                      </a:pPr>
                      <a:r>
                        <a:rPr lang="en-US" sz="800" i="0" u="none" baseline="0" dirty="0"/>
                        <a:t>Resilient to Latency</a:t>
                      </a:r>
                    </a:p>
                    <a:p>
                      <a:pPr marL="171450" indent="-171450">
                        <a:buFont typeface="Wingdings" panose="05000000000000000000" pitchFamily="2" charset="2"/>
                        <a:buChar char="q"/>
                      </a:pPr>
                      <a:r>
                        <a:rPr lang="en-US" sz="800" i="0" u="none" baseline="0" dirty="0"/>
                        <a:t>Resource Consumption Aware</a:t>
                      </a:r>
                    </a:p>
                    <a:p>
                      <a:pPr marL="171450" indent="-171450">
                        <a:buFont typeface="Wingdings" panose="05000000000000000000" pitchFamily="2" charset="2"/>
                        <a:buChar char="q"/>
                      </a:pPr>
                      <a:r>
                        <a:rPr lang="en-US" sz="800" i="0" u="none" baseline="0" dirty="0"/>
                        <a:t>Event Driven</a:t>
                      </a:r>
                    </a:p>
                    <a:p>
                      <a:pPr marL="171450" indent="-171450">
                        <a:buFont typeface="Wingdings" panose="05000000000000000000" pitchFamily="2" charset="2"/>
                        <a:buChar char="q"/>
                      </a:pPr>
                      <a:r>
                        <a:rPr lang="en-US" sz="800" i="0" u="none" baseline="0" dirty="0"/>
                        <a:t>Secure</a:t>
                      </a:r>
                    </a:p>
                    <a:p>
                      <a:pPr marL="171450" indent="-171450">
                        <a:buFont typeface="Wingdings" panose="05000000000000000000" pitchFamily="2" charset="2"/>
                        <a:buChar char="q"/>
                      </a:pPr>
                      <a:r>
                        <a:rPr lang="en-US" sz="800" i="0" u="none" baseline="0" dirty="0"/>
                        <a:t>Loosely Coupled</a:t>
                      </a:r>
                    </a:p>
                    <a:p>
                      <a:pPr marL="171450" indent="-171450">
                        <a:buFont typeface="Wingdings" panose="05000000000000000000" pitchFamily="2" charset="2"/>
                        <a:buChar char="q"/>
                      </a:pPr>
                      <a:r>
                        <a:rPr lang="en-US" sz="800" i="0" u="none" baseline="0" dirty="0"/>
                        <a:t>Infrastructure Independent</a:t>
                      </a:r>
                      <a:endParaRPr lang="en-US" sz="800" i="0" u="none" dirty="0"/>
                    </a:p>
                  </a:txBody>
                  <a:tcPr/>
                </a:tc>
                <a:extLst>
                  <a:ext uri="{0D108BD9-81ED-4DB2-BD59-A6C34878D82A}">
                    <a16:rowId xmlns:a16="http://schemas.microsoft.com/office/drawing/2014/main" val="1113940847"/>
                  </a:ext>
                </a:extLst>
              </a:tr>
              <a:tr h="701114">
                <a:tc gridSpan="2">
                  <a:txBody>
                    <a:bodyPr/>
                    <a:lstStyle/>
                    <a:p>
                      <a:r>
                        <a:rPr lang="en-US" sz="800" b="1" u="sng" dirty="0"/>
                        <a:t>Risks</a:t>
                      </a:r>
                    </a:p>
                    <a:p>
                      <a:pPr marL="171450" indent="-171450">
                        <a:buFontTx/>
                        <a:buChar char="-"/>
                      </a:pPr>
                      <a:r>
                        <a:rPr lang="en-US" sz="800" b="0" u="none" dirty="0"/>
                        <a:t>A</a:t>
                      </a:r>
                    </a:p>
                    <a:p>
                      <a:pPr marL="171450" indent="-171450">
                        <a:buFontTx/>
                        <a:buChar char="-"/>
                      </a:pPr>
                      <a:r>
                        <a:rPr lang="en-US" sz="800" b="0" u="none" dirty="0"/>
                        <a:t>B</a:t>
                      </a:r>
                    </a:p>
                  </a:txBody>
                  <a:tcPr/>
                </a:tc>
                <a:tc hMerge="1">
                  <a:txBody>
                    <a:bodyPr/>
                    <a:lstStyle/>
                    <a:p>
                      <a:endParaRPr lang="en-US" dirty="0"/>
                    </a:p>
                  </a:txBody>
                  <a:tcPr/>
                </a:tc>
                <a:tc gridSpan="2">
                  <a:txBody>
                    <a:bodyPr/>
                    <a:lstStyle/>
                    <a:p>
                      <a:r>
                        <a:rPr lang="en-US" sz="800" b="1" u="sng" dirty="0"/>
                        <a:t>Assumptions</a:t>
                      </a:r>
                    </a:p>
                    <a:p>
                      <a:pPr marL="171450" indent="-171450">
                        <a:buFontTx/>
                        <a:buChar char="-"/>
                      </a:pPr>
                      <a:r>
                        <a:rPr lang="en-US" sz="800" b="0" dirty="0"/>
                        <a:t>A</a:t>
                      </a:r>
                    </a:p>
                    <a:p>
                      <a:pPr marL="171450" indent="-171450">
                        <a:buFontTx/>
                        <a:buChar char="-"/>
                      </a:pPr>
                      <a:r>
                        <a:rPr lang="en-US" sz="800" b="0" dirty="0"/>
                        <a:t>B</a:t>
                      </a:r>
                      <a:endParaRPr lang="en-US" sz="800" b="1" dirty="0"/>
                    </a:p>
                  </a:txBody>
                  <a:tcPr/>
                </a:tc>
                <a:tc hMerge="1">
                  <a:txBody>
                    <a:bodyPr/>
                    <a:lstStyle/>
                    <a:p>
                      <a:r>
                        <a:rPr lang="en-US" sz="800" b="1" u="sng" dirty="0"/>
                        <a:t>Risks</a:t>
                      </a:r>
                    </a:p>
                    <a:p>
                      <a:pPr marL="171450" indent="-171450">
                        <a:buFontTx/>
                        <a:buChar char="-"/>
                      </a:pPr>
                      <a:r>
                        <a:rPr lang="en-US" sz="800" b="0" baseline="0" dirty="0"/>
                        <a:t>A</a:t>
                      </a:r>
                    </a:p>
                    <a:p>
                      <a:pPr marL="171450" indent="-171450">
                        <a:buFontTx/>
                        <a:buChar char="-"/>
                      </a:pPr>
                      <a:r>
                        <a:rPr lang="en-US" sz="800" b="0" baseline="0" dirty="0"/>
                        <a:t>B</a:t>
                      </a:r>
                      <a:endParaRPr lang="en-US" sz="800" b="0" dirty="0"/>
                    </a:p>
                  </a:txBody>
                  <a:tcPr/>
                </a:tc>
                <a:tc gridSpan="2">
                  <a:txBody>
                    <a:bodyPr/>
                    <a:lstStyle/>
                    <a:p>
                      <a:r>
                        <a:rPr lang="en-US" sz="800" b="1" u="sng" dirty="0"/>
                        <a:t>Decisions</a:t>
                      </a:r>
                    </a:p>
                    <a:p>
                      <a:pPr marL="171450" indent="-171450">
                        <a:buFontTx/>
                        <a:buChar char="-"/>
                      </a:pPr>
                      <a:r>
                        <a:rPr lang="en-US" sz="800" dirty="0"/>
                        <a:t>A</a:t>
                      </a:r>
                    </a:p>
                    <a:p>
                      <a:pPr marL="171450" indent="-171450">
                        <a:buFontTx/>
                        <a:buChar char="-"/>
                      </a:pPr>
                      <a:r>
                        <a:rPr lang="en-US" sz="800" dirty="0"/>
                        <a:t>B</a:t>
                      </a:r>
                    </a:p>
                  </a:txBody>
                  <a:tcPr/>
                </a:tc>
                <a:tc hMerge="1">
                  <a:txBody>
                    <a:bodyPr/>
                    <a:lstStyle/>
                    <a:p>
                      <a:endParaRPr lang="en-US"/>
                    </a:p>
                  </a:txBody>
                  <a:tcPr/>
                </a:tc>
                <a:extLst>
                  <a:ext uri="{0D108BD9-81ED-4DB2-BD59-A6C34878D82A}">
                    <a16:rowId xmlns:a16="http://schemas.microsoft.com/office/drawing/2014/main" val="3929042550"/>
                  </a:ext>
                </a:extLst>
              </a:tr>
            </a:tbl>
          </a:graphicData>
        </a:graphic>
      </p:graphicFrame>
      <p:sp>
        <p:nvSpPr>
          <p:cNvPr id="3" name="Slide Number Placeholder 2"/>
          <p:cNvSpPr>
            <a:spLocks noGrp="1"/>
          </p:cNvSpPr>
          <p:nvPr>
            <p:ph type="sldNum" sz="quarter" idx="12"/>
          </p:nvPr>
        </p:nvSpPr>
        <p:spPr/>
        <p:txBody>
          <a:bodyPr/>
          <a:lstStyle/>
          <a:p>
            <a:fld id="{5D7E0B00-4FDE-D040-8275-1F4B80113D68}" type="slidenum">
              <a:rPr lang="en-US" smtClean="0"/>
              <a:pPr/>
              <a:t>2</a:t>
            </a:fld>
            <a:endParaRPr lang="en-US"/>
          </a:p>
        </p:txBody>
      </p:sp>
      <p:sp>
        <p:nvSpPr>
          <p:cNvPr id="5" name="Title 4"/>
          <p:cNvSpPr>
            <a:spLocks noGrp="1"/>
          </p:cNvSpPr>
          <p:nvPr>
            <p:ph type="title"/>
          </p:nvPr>
        </p:nvSpPr>
        <p:spPr/>
        <p:txBody>
          <a:bodyPr/>
          <a:lstStyle/>
          <a:p>
            <a:r>
              <a:rPr lang="en-US" dirty="0"/>
              <a:t>Solution Architecture Canvas - </a:t>
            </a:r>
            <a:r>
              <a:rPr lang="en-US" dirty="0">
                <a:highlight>
                  <a:srgbClr val="FFFF00"/>
                </a:highlight>
              </a:rPr>
              <a:t>&lt;Name of Project&gt;</a:t>
            </a:r>
          </a:p>
        </p:txBody>
      </p:sp>
      <p:sp>
        <p:nvSpPr>
          <p:cNvPr id="2" name="Footer Placeholder 1">
            <a:extLst>
              <a:ext uri="{FF2B5EF4-FFF2-40B4-BE49-F238E27FC236}">
                <a16:creationId xmlns:a16="http://schemas.microsoft.com/office/drawing/2014/main" id="{DDF9C064-53D9-45CE-ABBC-4E3B43C75B8D}"/>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3593528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Appendix</a:t>
            </a:r>
          </a:p>
        </p:txBody>
      </p:sp>
      <p:sp>
        <p:nvSpPr>
          <p:cNvPr id="2" name="Content Placeholder 1"/>
          <p:cNvSpPr>
            <a:spLocks noGrp="1"/>
          </p:cNvSpPr>
          <p:nvPr>
            <p:ph type="subTitle" idx="1"/>
          </p:nvPr>
        </p:nvSpPr>
        <p:spPr/>
        <p:txBody>
          <a:bodyPr/>
          <a:lstStyle/>
          <a:p>
            <a:r>
              <a:rPr lang="en-US" dirty="0"/>
              <a:t>Refer to these slides to help you assess the proposed architecture for your solution.</a:t>
            </a:r>
          </a:p>
        </p:txBody>
      </p:sp>
      <p:sp>
        <p:nvSpPr>
          <p:cNvPr id="3" name="Slide Number Placeholder 2"/>
          <p:cNvSpPr>
            <a:spLocks noGrp="1"/>
          </p:cNvSpPr>
          <p:nvPr>
            <p:ph type="sldNum" sz="quarter" idx="11"/>
          </p:nvPr>
        </p:nvSpPr>
        <p:spPr/>
        <p:txBody>
          <a:bodyPr/>
          <a:lstStyle/>
          <a:p>
            <a:fld id="{5D7E0B00-4FDE-D040-8275-1F4B80113D68}" type="slidenum">
              <a:rPr lang="en-US" smtClean="0"/>
              <a:pPr/>
              <a:t>3</a:t>
            </a:fld>
            <a:endParaRPr lang="en-US"/>
          </a:p>
        </p:txBody>
      </p:sp>
    </p:spTree>
    <p:extLst>
      <p:ext uri="{BB962C8B-B14F-4D97-AF65-F5344CB8AC3E}">
        <p14:creationId xmlns:p14="http://schemas.microsoft.com/office/powerpoint/2010/main" val="1981839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8065" y="1115568"/>
            <a:ext cx="8229598" cy="4078223"/>
          </a:xfrm>
        </p:spPr>
        <p:txBody>
          <a:bodyPr>
            <a:normAutofit fontScale="62500" lnSpcReduction="20000"/>
          </a:bodyPr>
          <a:lstStyle/>
          <a:p>
            <a:r>
              <a:rPr lang="en-US" dirty="0"/>
              <a:t>Architecture Canvas is a single page representation of architecture depicting the key elements that capture the architecture of a solution, thereby functioning as a conversation starter. It enables key stakeholders from diverse backgrounds, such as product owners, </a:t>
            </a:r>
            <a:r>
              <a:rPr lang="en-US" dirty="0" err="1"/>
              <a:t>devops</a:t>
            </a:r>
            <a:r>
              <a:rPr lang="en-US" dirty="0"/>
              <a:t> engineers, architects, and developers to come together and discuss and collaborate on architecture from a simple, single page visual.</a:t>
            </a:r>
          </a:p>
          <a:p>
            <a:r>
              <a:rPr lang="en-US" b="1" u="sng" dirty="0"/>
              <a:t> It has eight sections. </a:t>
            </a:r>
          </a:p>
          <a:p>
            <a:pPr marL="457200" indent="-457200">
              <a:buFont typeface="+mj-lt"/>
              <a:buAutoNum type="arabicPeriod"/>
            </a:pPr>
            <a:r>
              <a:rPr lang="en-US" dirty="0"/>
              <a:t>The vision and business objective section is used to introduce the business context. It specifies the business vision and the key business objectives that the architecture will realize. </a:t>
            </a:r>
          </a:p>
          <a:p>
            <a:pPr marL="457200" indent="-457200">
              <a:buFont typeface="+mj-lt"/>
              <a:buAutoNum type="arabicPeriod"/>
            </a:pPr>
            <a:r>
              <a:rPr lang="en-US" dirty="0"/>
              <a:t>The Data Integrations section briefly describes the systems and data sources the solution will access. </a:t>
            </a:r>
          </a:p>
          <a:p>
            <a:pPr marL="457200" indent="-457200">
              <a:buFont typeface="+mj-lt"/>
              <a:buAutoNum type="arabicPeriod"/>
            </a:pPr>
            <a:r>
              <a:rPr lang="en-US" dirty="0"/>
              <a:t>The key business scenarios indicate the key problem frames and the scenarios that the architecture is solving for, typically described using up to three high level user stories. The solution should identify the Mean Viable Product features that need to be delivered.</a:t>
            </a:r>
          </a:p>
          <a:p>
            <a:pPr marL="457200" indent="-457200">
              <a:buFont typeface="+mj-lt"/>
              <a:buAutoNum type="arabicPeriod"/>
            </a:pPr>
            <a:r>
              <a:rPr lang="en-US" dirty="0"/>
              <a:t>Conceptual view of target state is a quick sketch describing architecturally significant components and their interaction that enables the target state solution. </a:t>
            </a:r>
          </a:p>
          <a:p>
            <a:pPr marL="457200" indent="-457200">
              <a:buFont typeface="+mj-lt"/>
              <a:buAutoNum type="arabicPeriod"/>
            </a:pPr>
            <a:r>
              <a:rPr lang="en-US" dirty="0"/>
              <a:t>Cloud Native Principles indicates which of the principles your solution will adhere to in the context of the business needs. </a:t>
            </a:r>
          </a:p>
          <a:p>
            <a:pPr marL="457200" indent="-457200">
              <a:buFont typeface="+mj-lt"/>
              <a:buAutoNum type="arabicPeriod"/>
            </a:pPr>
            <a:r>
              <a:rPr lang="en-US" dirty="0"/>
              <a:t>Key capabilities impacted provides a high-level snapshot of impacted capabilities. This is typically categorized as business applications, services, information stores, technology infrastructure, etc., and it can also indicate which of the components are new to the architecture, which are being modified, and which are being made redundant and being removed. </a:t>
            </a:r>
          </a:p>
          <a:p>
            <a:pPr marL="457200" indent="-457200">
              <a:buFont typeface="+mj-lt"/>
              <a:buAutoNum type="arabicPeriod"/>
            </a:pPr>
            <a:r>
              <a:rPr lang="en-US" dirty="0"/>
              <a:t>Key assumptions, risks, and decisions list the set of key assumptions and risks taken into account while working on the architecture, and also some architecturally significant decisions made in the process. </a:t>
            </a:r>
          </a:p>
        </p:txBody>
      </p:sp>
      <p:sp>
        <p:nvSpPr>
          <p:cNvPr id="3" name="Slide Number Placeholder 2"/>
          <p:cNvSpPr>
            <a:spLocks noGrp="1"/>
          </p:cNvSpPr>
          <p:nvPr>
            <p:ph type="sldNum" sz="quarter" idx="12"/>
          </p:nvPr>
        </p:nvSpPr>
        <p:spPr/>
        <p:txBody>
          <a:bodyPr/>
          <a:lstStyle/>
          <a:p>
            <a:fld id="{5D7E0B00-4FDE-D040-8275-1F4B80113D68}" type="slidenum">
              <a:rPr lang="en-US" smtClean="0"/>
              <a:pPr/>
              <a:t>4</a:t>
            </a:fld>
            <a:endParaRPr lang="en-US"/>
          </a:p>
        </p:txBody>
      </p:sp>
      <p:sp>
        <p:nvSpPr>
          <p:cNvPr id="4" name="Footer Placeholder 3"/>
          <p:cNvSpPr>
            <a:spLocks noGrp="1"/>
          </p:cNvSpPr>
          <p:nvPr>
            <p:ph type="ftr" sz="quarter" idx="13"/>
          </p:nvPr>
        </p:nvSpPr>
        <p:spPr/>
        <p:txBody>
          <a:bodyPr/>
          <a:lstStyle/>
          <a:p>
            <a:endParaRPr lang="en-US" dirty="0"/>
          </a:p>
        </p:txBody>
      </p:sp>
      <p:sp>
        <p:nvSpPr>
          <p:cNvPr id="5" name="Title 4"/>
          <p:cNvSpPr>
            <a:spLocks noGrp="1"/>
          </p:cNvSpPr>
          <p:nvPr>
            <p:ph type="title"/>
          </p:nvPr>
        </p:nvSpPr>
        <p:spPr/>
        <p:txBody>
          <a:bodyPr/>
          <a:lstStyle/>
          <a:p>
            <a:r>
              <a:rPr lang="en-US" dirty="0"/>
              <a:t>Solution Architecture Canvas</a:t>
            </a:r>
          </a:p>
        </p:txBody>
      </p:sp>
    </p:spTree>
    <p:extLst>
      <p:ext uri="{BB962C8B-B14F-4D97-AF65-F5344CB8AC3E}">
        <p14:creationId xmlns:p14="http://schemas.microsoft.com/office/powerpoint/2010/main" val="3170721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EEEECE5-0DEB-43D6-955D-A5531A3DBA5D}"/>
              </a:ext>
            </a:extLst>
          </p:cNvPr>
          <p:cNvSpPr>
            <a:spLocks noGrp="1"/>
          </p:cNvSpPr>
          <p:nvPr>
            <p:ph type="sldNum" sz="quarter" idx="12"/>
          </p:nvPr>
        </p:nvSpPr>
        <p:spPr/>
        <p:txBody>
          <a:bodyPr/>
          <a:lstStyle/>
          <a:p>
            <a:fld id="{5D7E0B00-4FDE-D040-8275-1F4B80113D68}" type="slidenum">
              <a:rPr lang="en-US" smtClean="0"/>
              <a:pPr/>
              <a:t>5</a:t>
            </a:fld>
            <a:endParaRPr lang="en-US"/>
          </a:p>
        </p:txBody>
      </p:sp>
      <p:sp>
        <p:nvSpPr>
          <p:cNvPr id="4" name="Footer Placeholder 3">
            <a:extLst>
              <a:ext uri="{FF2B5EF4-FFF2-40B4-BE49-F238E27FC236}">
                <a16:creationId xmlns:a16="http://schemas.microsoft.com/office/drawing/2014/main" id="{F1E12054-1A89-47AA-8FDD-BF997EED3C0B}"/>
              </a:ext>
            </a:extLst>
          </p:cNvPr>
          <p:cNvSpPr>
            <a:spLocks noGrp="1"/>
          </p:cNvSpPr>
          <p:nvPr>
            <p:ph type="ftr" sz="quarter" idx="13"/>
          </p:nvPr>
        </p:nvSpPr>
        <p:spPr/>
        <p:txBody>
          <a:bodyPr/>
          <a:lstStyle/>
          <a:p>
            <a:r>
              <a:rPr lang="en-US"/>
              <a:t>DOW RESTRICTED</a:t>
            </a:r>
          </a:p>
        </p:txBody>
      </p:sp>
      <p:sp>
        <p:nvSpPr>
          <p:cNvPr id="5" name="Title 4">
            <a:extLst>
              <a:ext uri="{FF2B5EF4-FFF2-40B4-BE49-F238E27FC236}">
                <a16:creationId xmlns:a16="http://schemas.microsoft.com/office/drawing/2014/main" id="{EC698D48-9C20-4B47-B49B-A36BE38F1A34}"/>
              </a:ext>
            </a:extLst>
          </p:cNvPr>
          <p:cNvSpPr>
            <a:spLocks noGrp="1"/>
          </p:cNvSpPr>
          <p:nvPr>
            <p:ph type="title"/>
          </p:nvPr>
        </p:nvSpPr>
        <p:spPr/>
        <p:txBody>
          <a:bodyPr/>
          <a:lstStyle/>
          <a:p>
            <a:r>
              <a:rPr lang="en-US" dirty="0"/>
              <a:t>Cloud Native Principles</a:t>
            </a:r>
          </a:p>
        </p:txBody>
      </p:sp>
      <p:sp>
        <p:nvSpPr>
          <p:cNvPr id="6" name="Text Placeholder 5">
            <a:extLst>
              <a:ext uri="{FF2B5EF4-FFF2-40B4-BE49-F238E27FC236}">
                <a16:creationId xmlns:a16="http://schemas.microsoft.com/office/drawing/2014/main" id="{1910C7C1-E75B-485A-807B-5F2A57180FC0}"/>
              </a:ext>
            </a:extLst>
          </p:cNvPr>
          <p:cNvSpPr>
            <a:spLocks noGrp="1"/>
          </p:cNvSpPr>
          <p:nvPr>
            <p:ph type="body" sz="quarter" idx="14"/>
          </p:nvPr>
        </p:nvSpPr>
        <p:spPr/>
        <p:txBody>
          <a:bodyPr/>
          <a:lstStyle/>
          <a:p>
            <a:endParaRPr lang="en-US"/>
          </a:p>
        </p:txBody>
      </p:sp>
      <p:sp>
        <p:nvSpPr>
          <p:cNvPr id="22" name="TextBox 21">
            <a:extLst>
              <a:ext uri="{FF2B5EF4-FFF2-40B4-BE49-F238E27FC236}">
                <a16:creationId xmlns:a16="http://schemas.microsoft.com/office/drawing/2014/main" id="{08882D12-E1E9-46E6-9E54-285F93E8FAEF}"/>
              </a:ext>
            </a:extLst>
          </p:cNvPr>
          <p:cNvSpPr txBox="1"/>
          <p:nvPr/>
        </p:nvSpPr>
        <p:spPr>
          <a:xfrm>
            <a:off x="7595639" y="649586"/>
            <a:ext cx="1556836" cy="230832"/>
          </a:xfrm>
          <a:prstGeom prst="rect">
            <a:avLst/>
          </a:prstGeom>
          <a:noFill/>
        </p:spPr>
        <p:txBody>
          <a:bodyPr wrap="none" rtlCol="0">
            <a:spAutoFit/>
          </a:bodyPr>
          <a:lstStyle/>
          <a:p>
            <a:r>
              <a:rPr lang="en-US" sz="900" dirty="0"/>
              <a:t>Source: Gartner/Accenture</a:t>
            </a:r>
          </a:p>
        </p:txBody>
      </p:sp>
      <p:grpSp>
        <p:nvGrpSpPr>
          <p:cNvPr id="23" name="Group 22">
            <a:extLst>
              <a:ext uri="{FF2B5EF4-FFF2-40B4-BE49-F238E27FC236}">
                <a16:creationId xmlns:a16="http://schemas.microsoft.com/office/drawing/2014/main" id="{166EE4CD-3B6D-4687-93B2-EA273BE53398}"/>
              </a:ext>
            </a:extLst>
          </p:cNvPr>
          <p:cNvGrpSpPr/>
          <p:nvPr/>
        </p:nvGrpSpPr>
        <p:grpSpPr>
          <a:xfrm>
            <a:off x="507175" y="1396202"/>
            <a:ext cx="8129650" cy="1090422"/>
            <a:chOff x="453307" y="1756386"/>
            <a:chExt cx="10839533" cy="1453896"/>
          </a:xfrm>
          <a:solidFill>
            <a:schemeClr val="tx2">
              <a:lumMod val="75000"/>
            </a:schemeClr>
          </a:solidFill>
        </p:grpSpPr>
        <p:sp>
          <p:nvSpPr>
            <p:cNvPr id="24" name="Rounded Rectangle 13">
              <a:extLst>
                <a:ext uri="{FF2B5EF4-FFF2-40B4-BE49-F238E27FC236}">
                  <a16:creationId xmlns:a16="http://schemas.microsoft.com/office/drawing/2014/main" id="{D957F106-BE88-4375-A847-BBBCB865F47B}"/>
                </a:ext>
              </a:extLst>
            </p:cNvPr>
            <p:cNvSpPr/>
            <p:nvPr/>
          </p:nvSpPr>
          <p:spPr>
            <a:xfrm>
              <a:off x="453307" y="1756386"/>
              <a:ext cx="3524333" cy="1453896"/>
            </a:xfrm>
            <a:prstGeom prst="roundRect">
              <a:avLst>
                <a:gd name="adj" fmla="val 8095"/>
              </a:avLst>
            </a:prstGeom>
            <a:grpFill/>
          </p:spPr>
          <p:txBody>
            <a:bodyPr wrap="square" rtlCol="0" anchor="t">
              <a:noAutofit/>
            </a:bodyPr>
            <a:lstStyle/>
            <a:p>
              <a:r>
                <a:rPr lang="en-US" sz="1050" b="1" dirty="0">
                  <a:solidFill>
                    <a:schemeClr val="bg1">
                      <a:lumMod val="85000"/>
                    </a:schemeClr>
                  </a:solidFill>
                  <a:latin typeface="Arial" panose="020B0604020202020204" pitchFamily="34" charset="0"/>
                  <a:cs typeface="Arial" panose="020B0604020202020204" pitchFamily="34" charset="0"/>
                </a:rPr>
                <a:t>#1 AUTOMATED DEPLOYMENT</a:t>
              </a:r>
            </a:p>
            <a:p>
              <a:endParaRPr lang="en-US" sz="1050" b="1" dirty="0">
                <a:solidFill>
                  <a:schemeClr val="bg1"/>
                </a:solidFill>
                <a:latin typeface="Arial" panose="020B0604020202020204" pitchFamily="34" charset="0"/>
                <a:cs typeface="Arial" panose="020B0604020202020204" pitchFamily="34" charset="0"/>
              </a:endParaRPr>
            </a:p>
            <a:p>
              <a:r>
                <a:rPr lang="en-US" sz="1050" b="1" dirty="0">
                  <a:solidFill>
                    <a:schemeClr val="bg1"/>
                  </a:solidFill>
                  <a:latin typeface="Arial" panose="020B0604020202020204" pitchFamily="34" charset="0"/>
                  <a:cs typeface="Arial" panose="020B0604020202020204" pitchFamily="34" charset="0"/>
                </a:rPr>
                <a:t>An application deployment should be re-</a:t>
              </a:r>
              <a:r>
                <a:rPr lang="en-US" sz="1050" b="1" dirty="0" err="1">
                  <a:solidFill>
                    <a:schemeClr val="bg1"/>
                  </a:solidFill>
                  <a:latin typeface="Arial" panose="020B0604020202020204" pitchFamily="34" charset="0"/>
                  <a:cs typeface="Arial" panose="020B0604020202020204" pitchFamily="34" charset="0"/>
                </a:rPr>
                <a:t>createable</a:t>
              </a:r>
              <a:r>
                <a:rPr lang="en-US" sz="1050" b="1" dirty="0">
                  <a:solidFill>
                    <a:schemeClr val="bg1"/>
                  </a:solidFill>
                  <a:latin typeface="Arial" panose="020B0604020202020204" pitchFamily="34" charset="0"/>
                  <a:cs typeface="Arial" panose="020B0604020202020204" pitchFamily="34" charset="0"/>
                </a:rPr>
                <a:t> without requiring manual setup and configuration.</a:t>
              </a:r>
            </a:p>
            <a:p>
              <a:pPr algn="ctr"/>
              <a:endParaRPr lang="en-US" sz="1050" b="1" dirty="0">
                <a:solidFill>
                  <a:schemeClr val="bg1"/>
                </a:solidFill>
                <a:latin typeface="Arial" panose="020B0604020202020204" pitchFamily="34" charset="0"/>
                <a:cs typeface="Arial" panose="020B0604020202020204" pitchFamily="34" charset="0"/>
              </a:endParaRPr>
            </a:p>
          </p:txBody>
        </p:sp>
        <p:sp>
          <p:nvSpPr>
            <p:cNvPr id="25" name="Rounded Rectangle 13">
              <a:extLst>
                <a:ext uri="{FF2B5EF4-FFF2-40B4-BE49-F238E27FC236}">
                  <a16:creationId xmlns:a16="http://schemas.microsoft.com/office/drawing/2014/main" id="{757EDF40-6482-4F17-ABFD-8CC407135E4E}"/>
                </a:ext>
              </a:extLst>
            </p:cNvPr>
            <p:cNvSpPr/>
            <p:nvPr/>
          </p:nvSpPr>
          <p:spPr>
            <a:xfrm>
              <a:off x="4110907" y="1756386"/>
              <a:ext cx="3524333" cy="1453896"/>
            </a:xfrm>
            <a:prstGeom prst="roundRect">
              <a:avLst>
                <a:gd name="adj" fmla="val 8095"/>
              </a:avLst>
            </a:prstGeom>
            <a:grpFill/>
          </p:spPr>
          <p:txBody>
            <a:bodyPr wrap="square" rtlCol="0" anchor="t">
              <a:noAutofit/>
            </a:bodyPr>
            <a:lstStyle/>
            <a:p>
              <a:r>
                <a:rPr lang="en-US" sz="1050" b="1" dirty="0">
                  <a:solidFill>
                    <a:schemeClr val="bg1">
                      <a:lumMod val="85000"/>
                    </a:schemeClr>
                  </a:solidFill>
                  <a:latin typeface="Arial" panose="020B0604020202020204" pitchFamily="34" charset="0"/>
                  <a:cs typeface="Arial" panose="020B0604020202020204" pitchFamily="34" charset="0"/>
                </a:rPr>
                <a:t>#2 PARALLELIZABLE</a:t>
              </a:r>
            </a:p>
            <a:p>
              <a:endParaRPr lang="en-US" sz="1050" b="1" dirty="0">
                <a:solidFill>
                  <a:schemeClr val="bg1"/>
                </a:solidFill>
                <a:latin typeface="Arial" panose="020B0604020202020204" pitchFamily="34" charset="0"/>
                <a:cs typeface="Arial" panose="020B0604020202020204" pitchFamily="34" charset="0"/>
              </a:endParaRPr>
            </a:p>
            <a:p>
              <a:r>
                <a:rPr lang="en-US" sz="1050" b="1" dirty="0">
                  <a:solidFill>
                    <a:schemeClr val="bg1"/>
                  </a:solidFill>
                  <a:latin typeface="Arial" panose="020B0604020202020204" pitchFamily="34" charset="0"/>
                  <a:cs typeface="Arial" panose="020B0604020202020204" pitchFamily="34" charset="0"/>
                </a:rPr>
                <a:t>Application and data processing should be distributable across multiple instances of horizontally scalable application components.</a:t>
              </a:r>
            </a:p>
            <a:p>
              <a:pPr algn="ctr"/>
              <a:endParaRPr lang="en-US" sz="1050" b="1" dirty="0">
                <a:solidFill>
                  <a:schemeClr val="bg1"/>
                </a:solidFill>
                <a:latin typeface="Arial" panose="020B0604020202020204" pitchFamily="34" charset="0"/>
                <a:cs typeface="Arial" panose="020B0604020202020204" pitchFamily="34" charset="0"/>
              </a:endParaRPr>
            </a:p>
          </p:txBody>
        </p:sp>
        <p:sp>
          <p:nvSpPr>
            <p:cNvPr id="26" name="Rounded Rectangle 13">
              <a:extLst>
                <a:ext uri="{FF2B5EF4-FFF2-40B4-BE49-F238E27FC236}">
                  <a16:creationId xmlns:a16="http://schemas.microsoft.com/office/drawing/2014/main" id="{B81071F6-B6B8-436D-8C6E-470FE0F9AA6B}"/>
                </a:ext>
              </a:extLst>
            </p:cNvPr>
            <p:cNvSpPr/>
            <p:nvPr/>
          </p:nvSpPr>
          <p:spPr>
            <a:xfrm>
              <a:off x="7768507" y="1756386"/>
              <a:ext cx="3524333" cy="1453896"/>
            </a:xfrm>
            <a:prstGeom prst="roundRect">
              <a:avLst>
                <a:gd name="adj" fmla="val 8095"/>
              </a:avLst>
            </a:prstGeom>
            <a:grpFill/>
          </p:spPr>
          <p:txBody>
            <a:bodyPr wrap="square" rtlCol="0" anchor="t">
              <a:noAutofit/>
            </a:bodyPr>
            <a:lstStyle/>
            <a:p>
              <a:r>
                <a:rPr lang="en-US" sz="1050" b="1" dirty="0">
                  <a:solidFill>
                    <a:schemeClr val="bg1">
                      <a:lumMod val="85000"/>
                    </a:schemeClr>
                  </a:solidFill>
                  <a:latin typeface="Arial" panose="020B0604020202020204" pitchFamily="34" charset="0"/>
                  <a:cs typeface="Arial" panose="020B0604020202020204" pitchFamily="34" charset="0"/>
                </a:rPr>
                <a:t>#3 RESILIENT TO FAILURE</a:t>
              </a:r>
            </a:p>
            <a:p>
              <a:endParaRPr lang="en-US" sz="1050" b="1" dirty="0">
                <a:solidFill>
                  <a:schemeClr val="bg1"/>
                </a:solidFill>
                <a:latin typeface="Arial" panose="020B0604020202020204" pitchFamily="34" charset="0"/>
                <a:cs typeface="Arial" panose="020B0604020202020204" pitchFamily="34" charset="0"/>
              </a:endParaRPr>
            </a:p>
            <a:p>
              <a:r>
                <a:rPr lang="en-US" sz="1050" b="1" dirty="0">
                  <a:solidFill>
                    <a:schemeClr val="bg1"/>
                  </a:solidFill>
                  <a:latin typeface="Arial" panose="020B0604020202020204" pitchFamily="34" charset="0"/>
                  <a:cs typeface="Arial" panose="020B0604020202020204" pitchFamily="34" charset="0"/>
                </a:rPr>
                <a:t>Applications should expect and tolerate system failures.</a:t>
              </a:r>
            </a:p>
          </p:txBody>
        </p:sp>
      </p:grpSp>
      <p:grpSp>
        <p:nvGrpSpPr>
          <p:cNvPr id="27" name="Group 26">
            <a:extLst>
              <a:ext uri="{FF2B5EF4-FFF2-40B4-BE49-F238E27FC236}">
                <a16:creationId xmlns:a16="http://schemas.microsoft.com/office/drawing/2014/main" id="{538467A1-74F6-4616-BD0D-1DEE33D5B2EC}"/>
              </a:ext>
            </a:extLst>
          </p:cNvPr>
          <p:cNvGrpSpPr/>
          <p:nvPr/>
        </p:nvGrpSpPr>
        <p:grpSpPr>
          <a:xfrm>
            <a:off x="507175" y="2524240"/>
            <a:ext cx="8129650" cy="1090422"/>
            <a:chOff x="453307" y="3244761"/>
            <a:chExt cx="10839533" cy="1453896"/>
          </a:xfrm>
          <a:solidFill>
            <a:schemeClr val="tx2">
              <a:lumMod val="75000"/>
            </a:schemeClr>
          </a:solidFill>
        </p:grpSpPr>
        <p:sp>
          <p:nvSpPr>
            <p:cNvPr id="28" name="Rounded Rectangle 13">
              <a:extLst>
                <a:ext uri="{FF2B5EF4-FFF2-40B4-BE49-F238E27FC236}">
                  <a16:creationId xmlns:a16="http://schemas.microsoft.com/office/drawing/2014/main" id="{B5AE4846-CE7E-47B5-BBC8-1A56CDF173FA}"/>
                </a:ext>
              </a:extLst>
            </p:cNvPr>
            <p:cNvSpPr/>
            <p:nvPr/>
          </p:nvSpPr>
          <p:spPr>
            <a:xfrm>
              <a:off x="453307" y="3244761"/>
              <a:ext cx="3524333" cy="1453896"/>
            </a:xfrm>
            <a:prstGeom prst="roundRect">
              <a:avLst>
                <a:gd name="adj" fmla="val 8095"/>
              </a:avLst>
            </a:prstGeom>
            <a:grpFill/>
          </p:spPr>
          <p:txBody>
            <a:bodyPr wrap="square" rtlCol="0" anchor="t">
              <a:noAutofit/>
            </a:bodyPr>
            <a:lstStyle/>
            <a:p>
              <a:r>
                <a:rPr lang="en-US" sz="1050" b="1" dirty="0">
                  <a:solidFill>
                    <a:schemeClr val="bg1">
                      <a:lumMod val="85000"/>
                    </a:schemeClr>
                  </a:solidFill>
                  <a:latin typeface="Arial" panose="020B0604020202020204" pitchFamily="34" charset="0"/>
                  <a:cs typeface="Arial" panose="020B0604020202020204" pitchFamily="34" charset="0"/>
                </a:rPr>
                <a:t>#4 RESILIENT TO LATENCY</a:t>
              </a:r>
            </a:p>
            <a:p>
              <a:endParaRPr lang="en-US" sz="1050" b="1" dirty="0">
                <a:solidFill>
                  <a:schemeClr val="bg1"/>
                </a:solidFill>
                <a:latin typeface="Arial" panose="020B0604020202020204" pitchFamily="34" charset="0"/>
                <a:cs typeface="Arial" panose="020B0604020202020204" pitchFamily="34" charset="0"/>
              </a:endParaRPr>
            </a:p>
            <a:p>
              <a:r>
                <a:rPr lang="en-US" sz="1050" b="1" dirty="0">
                  <a:solidFill>
                    <a:schemeClr val="bg1"/>
                  </a:solidFill>
                  <a:latin typeface="Arial" panose="020B0604020202020204" pitchFamily="34" charset="0"/>
                  <a:cs typeface="Arial" panose="020B0604020202020204" pitchFamily="34" charset="0"/>
                </a:rPr>
                <a:t>Applications should adapt gracefully to variable and extended communication latency rather than timing out or failing. </a:t>
              </a:r>
            </a:p>
            <a:p>
              <a:pPr algn="ctr"/>
              <a:endParaRPr lang="en-US" sz="1050" b="1" dirty="0">
                <a:solidFill>
                  <a:schemeClr val="bg1"/>
                </a:solidFill>
                <a:latin typeface="Arial" panose="020B0604020202020204" pitchFamily="34" charset="0"/>
                <a:cs typeface="Arial" panose="020B0604020202020204" pitchFamily="34" charset="0"/>
              </a:endParaRPr>
            </a:p>
          </p:txBody>
        </p:sp>
        <p:sp>
          <p:nvSpPr>
            <p:cNvPr id="29" name="Rounded Rectangle 13">
              <a:extLst>
                <a:ext uri="{FF2B5EF4-FFF2-40B4-BE49-F238E27FC236}">
                  <a16:creationId xmlns:a16="http://schemas.microsoft.com/office/drawing/2014/main" id="{53479A69-77FF-4922-BCAD-730C6BF5DDBF}"/>
                </a:ext>
              </a:extLst>
            </p:cNvPr>
            <p:cNvSpPr/>
            <p:nvPr/>
          </p:nvSpPr>
          <p:spPr>
            <a:xfrm>
              <a:off x="4110907" y="3244761"/>
              <a:ext cx="3524333" cy="1453896"/>
            </a:xfrm>
            <a:prstGeom prst="roundRect">
              <a:avLst>
                <a:gd name="adj" fmla="val 8095"/>
              </a:avLst>
            </a:prstGeom>
            <a:grpFill/>
          </p:spPr>
          <p:txBody>
            <a:bodyPr wrap="square" rtlCol="0" anchor="t">
              <a:noAutofit/>
            </a:bodyPr>
            <a:lstStyle/>
            <a:p>
              <a:r>
                <a:rPr lang="en-US" sz="1050" b="1" dirty="0">
                  <a:solidFill>
                    <a:schemeClr val="bg1">
                      <a:lumMod val="85000"/>
                    </a:schemeClr>
                  </a:solidFill>
                  <a:latin typeface="Arial" panose="020B0604020202020204" pitchFamily="34" charset="0"/>
                  <a:cs typeface="Arial" panose="020B0604020202020204" pitchFamily="34" charset="0"/>
                </a:rPr>
                <a:t>#5 RESOURCE CONSUMPTION </a:t>
              </a:r>
              <a:r>
                <a:rPr lang="en-US" sz="900" b="1" dirty="0">
                  <a:solidFill>
                    <a:schemeClr val="bg1">
                      <a:lumMod val="85000"/>
                    </a:schemeClr>
                  </a:solidFill>
                  <a:latin typeface="Arial" panose="020B0604020202020204" pitchFamily="34" charset="0"/>
                  <a:cs typeface="Arial" panose="020B0604020202020204" pitchFamily="34" charset="0"/>
                </a:rPr>
                <a:t>AWARE</a:t>
              </a:r>
              <a:endParaRPr lang="en-US" sz="1050" b="1" dirty="0">
                <a:solidFill>
                  <a:schemeClr val="bg1">
                    <a:lumMod val="85000"/>
                  </a:schemeClr>
                </a:solidFill>
                <a:latin typeface="Arial" panose="020B0604020202020204" pitchFamily="34" charset="0"/>
                <a:cs typeface="Arial" panose="020B0604020202020204" pitchFamily="34" charset="0"/>
              </a:endParaRPr>
            </a:p>
            <a:p>
              <a:endParaRPr lang="en-US" sz="1050" b="1" dirty="0">
                <a:solidFill>
                  <a:schemeClr val="bg1"/>
                </a:solidFill>
                <a:latin typeface="Arial" panose="020B0604020202020204" pitchFamily="34" charset="0"/>
                <a:cs typeface="Arial" panose="020B0604020202020204" pitchFamily="34" charset="0"/>
              </a:endParaRPr>
            </a:p>
            <a:p>
              <a:r>
                <a:rPr lang="en-US" sz="1050" b="1" dirty="0">
                  <a:solidFill>
                    <a:schemeClr val="bg1"/>
                  </a:solidFill>
                  <a:latin typeface="Arial" panose="020B0604020202020204" pitchFamily="34" charset="0"/>
                  <a:cs typeface="Arial" panose="020B0604020202020204" pitchFamily="34" charset="0"/>
                </a:rPr>
                <a:t>Applications should aim to use metered compute resources efficiently.</a:t>
              </a:r>
            </a:p>
            <a:p>
              <a:pPr algn="ctr"/>
              <a:endParaRPr lang="en-US" sz="1050" b="1" dirty="0">
                <a:solidFill>
                  <a:schemeClr val="bg1"/>
                </a:solidFill>
                <a:latin typeface="Arial" panose="020B0604020202020204" pitchFamily="34" charset="0"/>
                <a:cs typeface="Arial" panose="020B0604020202020204" pitchFamily="34" charset="0"/>
              </a:endParaRPr>
            </a:p>
          </p:txBody>
        </p:sp>
        <p:sp>
          <p:nvSpPr>
            <p:cNvPr id="30" name="Rounded Rectangle 13">
              <a:extLst>
                <a:ext uri="{FF2B5EF4-FFF2-40B4-BE49-F238E27FC236}">
                  <a16:creationId xmlns:a16="http://schemas.microsoft.com/office/drawing/2014/main" id="{4D9D1A6A-CC21-46DD-87AD-BB4A37170352}"/>
                </a:ext>
              </a:extLst>
            </p:cNvPr>
            <p:cNvSpPr/>
            <p:nvPr/>
          </p:nvSpPr>
          <p:spPr>
            <a:xfrm>
              <a:off x="7768507" y="3244761"/>
              <a:ext cx="3524333" cy="1453896"/>
            </a:xfrm>
            <a:prstGeom prst="roundRect">
              <a:avLst>
                <a:gd name="adj" fmla="val 8095"/>
              </a:avLst>
            </a:prstGeom>
            <a:grpFill/>
          </p:spPr>
          <p:txBody>
            <a:bodyPr wrap="square" rtlCol="0" anchor="t">
              <a:noAutofit/>
            </a:bodyPr>
            <a:lstStyle/>
            <a:p>
              <a:r>
                <a:rPr lang="en-US" sz="1050" b="1" dirty="0">
                  <a:solidFill>
                    <a:schemeClr val="bg1">
                      <a:lumMod val="85000"/>
                    </a:schemeClr>
                  </a:solidFill>
                  <a:latin typeface="Arial" panose="020B0604020202020204" pitchFamily="34" charset="0"/>
                  <a:cs typeface="Arial" panose="020B0604020202020204" pitchFamily="34" charset="0"/>
                </a:rPr>
                <a:t>#6 EVENT DRIVEN</a:t>
              </a:r>
            </a:p>
            <a:p>
              <a:endParaRPr lang="en-US" sz="1050" b="1" dirty="0">
                <a:solidFill>
                  <a:schemeClr val="bg1"/>
                </a:solidFill>
                <a:latin typeface="Arial" panose="020B0604020202020204" pitchFamily="34" charset="0"/>
                <a:cs typeface="Arial" panose="020B0604020202020204" pitchFamily="34" charset="0"/>
              </a:endParaRPr>
            </a:p>
            <a:p>
              <a:r>
                <a:rPr lang="en-US" sz="1050" b="1" dirty="0">
                  <a:solidFill>
                    <a:schemeClr val="bg1"/>
                  </a:solidFill>
                  <a:latin typeface="Arial" panose="020B0604020202020204" pitchFamily="34" charset="0"/>
                  <a:cs typeface="Arial" panose="020B0604020202020204" pitchFamily="34" charset="0"/>
                </a:rPr>
                <a:t>Application components should communicate with one another using asynchronous messaging.</a:t>
              </a:r>
            </a:p>
            <a:p>
              <a:pPr algn="ctr"/>
              <a:endParaRPr lang="en-US" sz="1050" b="1" dirty="0">
                <a:solidFill>
                  <a:schemeClr val="bg1"/>
                </a:solidFill>
                <a:latin typeface="Arial" panose="020B0604020202020204" pitchFamily="34" charset="0"/>
                <a:cs typeface="Arial" panose="020B0604020202020204" pitchFamily="34" charset="0"/>
              </a:endParaRPr>
            </a:p>
          </p:txBody>
        </p:sp>
      </p:grpSp>
      <p:grpSp>
        <p:nvGrpSpPr>
          <p:cNvPr id="31" name="Group 30">
            <a:extLst>
              <a:ext uri="{FF2B5EF4-FFF2-40B4-BE49-F238E27FC236}">
                <a16:creationId xmlns:a16="http://schemas.microsoft.com/office/drawing/2014/main" id="{007B5165-11D1-4714-A352-B63D7C829FBA}"/>
              </a:ext>
            </a:extLst>
          </p:cNvPr>
          <p:cNvGrpSpPr/>
          <p:nvPr/>
        </p:nvGrpSpPr>
        <p:grpSpPr>
          <a:xfrm>
            <a:off x="507175" y="3652278"/>
            <a:ext cx="8129650" cy="1223057"/>
            <a:chOff x="453307" y="4764488"/>
            <a:chExt cx="10839533" cy="1453896"/>
          </a:xfrm>
          <a:solidFill>
            <a:schemeClr val="tx2">
              <a:lumMod val="75000"/>
            </a:schemeClr>
          </a:solidFill>
        </p:grpSpPr>
        <p:sp>
          <p:nvSpPr>
            <p:cNvPr id="32" name="Rounded Rectangle 13">
              <a:extLst>
                <a:ext uri="{FF2B5EF4-FFF2-40B4-BE49-F238E27FC236}">
                  <a16:creationId xmlns:a16="http://schemas.microsoft.com/office/drawing/2014/main" id="{2785E338-9669-43B4-9F05-C669A3D2D269}"/>
                </a:ext>
              </a:extLst>
            </p:cNvPr>
            <p:cNvSpPr/>
            <p:nvPr/>
          </p:nvSpPr>
          <p:spPr>
            <a:xfrm>
              <a:off x="453307" y="4764488"/>
              <a:ext cx="3524333" cy="1453896"/>
            </a:xfrm>
            <a:prstGeom prst="roundRect">
              <a:avLst>
                <a:gd name="adj" fmla="val 8095"/>
              </a:avLst>
            </a:prstGeom>
            <a:grpFill/>
          </p:spPr>
          <p:txBody>
            <a:bodyPr wrap="square" rtlCol="0" anchor="t">
              <a:noAutofit/>
            </a:bodyPr>
            <a:lstStyle/>
            <a:p>
              <a:r>
                <a:rPr lang="en-US" sz="1050" b="1" dirty="0">
                  <a:solidFill>
                    <a:schemeClr val="bg1">
                      <a:lumMod val="85000"/>
                    </a:schemeClr>
                  </a:solidFill>
                  <a:latin typeface="Arial" panose="020B0604020202020204" pitchFamily="34" charset="0"/>
                  <a:cs typeface="Arial" panose="020B0604020202020204" pitchFamily="34" charset="0"/>
                </a:rPr>
                <a:t>#7 SECURE</a:t>
              </a:r>
            </a:p>
            <a:p>
              <a:endParaRPr lang="en-US" sz="1050" b="1" dirty="0">
                <a:solidFill>
                  <a:schemeClr val="bg1"/>
                </a:solidFill>
                <a:latin typeface="Arial" panose="020B0604020202020204" pitchFamily="34" charset="0"/>
                <a:cs typeface="Arial" panose="020B0604020202020204" pitchFamily="34" charset="0"/>
              </a:endParaRPr>
            </a:p>
            <a:p>
              <a:r>
                <a:rPr lang="en-US" sz="1050" b="1" dirty="0">
                  <a:solidFill>
                    <a:schemeClr val="bg1"/>
                  </a:solidFill>
                  <a:latin typeface="Arial" panose="020B0604020202020204" pitchFamily="34" charset="0"/>
                  <a:cs typeface="Arial" panose="020B0604020202020204" pitchFamily="34" charset="0"/>
                </a:rPr>
                <a:t>Applications should be designed for a layer of abstraction, to prevent malicious activity, accidental events, and restrict access to authenticated users or agents.</a:t>
              </a:r>
            </a:p>
            <a:p>
              <a:pPr algn="ctr"/>
              <a:endParaRPr lang="en-US" sz="1050" b="1" dirty="0">
                <a:solidFill>
                  <a:schemeClr val="bg1"/>
                </a:solidFill>
                <a:latin typeface="Arial" panose="020B0604020202020204" pitchFamily="34" charset="0"/>
                <a:cs typeface="Arial" panose="020B0604020202020204" pitchFamily="34" charset="0"/>
              </a:endParaRPr>
            </a:p>
          </p:txBody>
        </p:sp>
        <p:sp>
          <p:nvSpPr>
            <p:cNvPr id="33" name="Rounded Rectangle 13">
              <a:extLst>
                <a:ext uri="{FF2B5EF4-FFF2-40B4-BE49-F238E27FC236}">
                  <a16:creationId xmlns:a16="http://schemas.microsoft.com/office/drawing/2014/main" id="{AE7C76C2-13C5-4C9B-8B08-C970838E25BC}"/>
                </a:ext>
              </a:extLst>
            </p:cNvPr>
            <p:cNvSpPr/>
            <p:nvPr/>
          </p:nvSpPr>
          <p:spPr>
            <a:xfrm>
              <a:off x="4110907" y="4764488"/>
              <a:ext cx="3524333" cy="1453896"/>
            </a:xfrm>
            <a:prstGeom prst="roundRect">
              <a:avLst>
                <a:gd name="adj" fmla="val 8095"/>
              </a:avLst>
            </a:prstGeom>
            <a:grpFill/>
          </p:spPr>
          <p:txBody>
            <a:bodyPr wrap="square" rtlCol="0" anchor="t">
              <a:noAutofit/>
            </a:bodyPr>
            <a:lstStyle/>
            <a:p>
              <a:r>
                <a:rPr lang="en-US" sz="1050" b="1" dirty="0">
                  <a:solidFill>
                    <a:schemeClr val="bg1">
                      <a:lumMod val="85000"/>
                    </a:schemeClr>
                  </a:solidFill>
                  <a:latin typeface="Arial" panose="020B0604020202020204" pitchFamily="34" charset="0"/>
                  <a:cs typeface="Arial" panose="020B0604020202020204" pitchFamily="34" charset="0"/>
                </a:rPr>
                <a:t>#8 LOOSELY COUPLED</a:t>
              </a:r>
            </a:p>
            <a:p>
              <a:endParaRPr lang="en-US" sz="1050" b="1" dirty="0">
                <a:solidFill>
                  <a:schemeClr val="bg1"/>
                </a:solidFill>
                <a:latin typeface="Arial" panose="020B0604020202020204" pitchFamily="34" charset="0"/>
                <a:cs typeface="Arial" panose="020B0604020202020204" pitchFamily="34" charset="0"/>
              </a:endParaRPr>
            </a:p>
            <a:p>
              <a:r>
                <a:rPr lang="en-US" sz="1050" b="1" dirty="0">
                  <a:solidFill>
                    <a:schemeClr val="bg1"/>
                  </a:solidFill>
                  <a:latin typeface="Arial" panose="020B0604020202020204" pitchFamily="34" charset="0"/>
                  <a:cs typeface="Arial" panose="020B0604020202020204" pitchFamily="34" charset="0"/>
                </a:rPr>
                <a:t>Application components need to be able to find each other dynamically.</a:t>
              </a:r>
            </a:p>
            <a:p>
              <a:pPr algn="ctr"/>
              <a:endParaRPr lang="en-US" sz="1050" b="1" dirty="0">
                <a:solidFill>
                  <a:schemeClr val="bg1"/>
                </a:solidFill>
                <a:latin typeface="Arial" panose="020B0604020202020204" pitchFamily="34" charset="0"/>
                <a:cs typeface="Arial" panose="020B0604020202020204" pitchFamily="34" charset="0"/>
              </a:endParaRPr>
            </a:p>
          </p:txBody>
        </p:sp>
        <p:sp>
          <p:nvSpPr>
            <p:cNvPr id="34" name="Rounded Rectangle 13">
              <a:extLst>
                <a:ext uri="{FF2B5EF4-FFF2-40B4-BE49-F238E27FC236}">
                  <a16:creationId xmlns:a16="http://schemas.microsoft.com/office/drawing/2014/main" id="{9A7F1DDF-35C6-4B02-979D-218080B7C162}"/>
                </a:ext>
              </a:extLst>
            </p:cNvPr>
            <p:cNvSpPr/>
            <p:nvPr/>
          </p:nvSpPr>
          <p:spPr>
            <a:xfrm>
              <a:off x="7768507" y="4764488"/>
              <a:ext cx="3524333" cy="1453896"/>
            </a:xfrm>
            <a:prstGeom prst="roundRect">
              <a:avLst>
                <a:gd name="adj" fmla="val 8095"/>
              </a:avLst>
            </a:prstGeom>
            <a:grpFill/>
          </p:spPr>
          <p:txBody>
            <a:bodyPr wrap="square" rtlCol="0" anchor="t">
              <a:noAutofit/>
            </a:bodyPr>
            <a:lstStyle/>
            <a:p>
              <a:r>
                <a:rPr lang="en-US" sz="1050" b="1" dirty="0">
                  <a:solidFill>
                    <a:schemeClr val="bg1">
                      <a:lumMod val="85000"/>
                    </a:schemeClr>
                  </a:solidFill>
                  <a:latin typeface="Arial" panose="020B0604020202020204" pitchFamily="34" charset="0"/>
                  <a:cs typeface="Arial" panose="020B0604020202020204" pitchFamily="34" charset="0"/>
                </a:rPr>
                <a:t>#9 INFRASTRUCTURE INDEPENDENT</a:t>
              </a:r>
            </a:p>
            <a:p>
              <a:endParaRPr lang="en-US" sz="1050" b="1" dirty="0">
                <a:solidFill>
                  <a:schemeClr val="bg1"/>
                </a:solidFill>
                <a:latin typeface="Arial" panose="020B0604020202020204" pitchFamily="34" charset="0"/>
                <a:cs typeface="Arial" panose="020B0604020202020204" pitchFamily="34" charset="0"/>
              </a:endParaRPr>
            </a:p>
            <a:p>
              <a:r>
                <a:rPr lang="en-US" sz="1050" b="1" dirty="0">
                  <a:solidFill>
                    <a:schemeClr val="bg1"/>
                  </a:solidFill>
                  <a:latin typeface="Arial" panose="020B0604020202020204" pitchFamily="34" charset="0"/>
                  <a:cs typeface="Arial" panose="020B0604020202020204" pitchFamily="34" charset="0"/>
                </a:rPr>
                <a:t>Applications should be designed to limit lock-in to a particular infrastructure configuration or cloud provider.</a:t>
              </a:r>
            </a:p>
            <a:p>
              <a:pPr algn="ctr"/>
              <a:endParaRPr lang="en-US" sz="1050" b="1"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23964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D5CE054-2AB3-4170-80F5-685FE0054FBA}"/>
              </a:ext>
            </a:extLst>
          </p:cNvPr>
          <p:cNvSpPr>
            <a:spLocks noGrp="1"/>
          </p:cNvSpPr>
          <p:nvPr>
            <p:ph type="sldNum" sz="quarter" idx="12"/>
          </p:nvPr>
        </p:nvSpPr>
        <p:spPr/>
        <p:txBody>
          <a:bodyPr/>
          <a:lstStyle/>
          <a:p>
            <a:fld id="{5D7E0B00-4FDE-D040-8275-1F4B80113D68}" type="slidenum">
              <a:rPr lang="en-US" smtClean="0"/>
              <a:pPr/>
              <a:t>6</a:t>
            </a:fld>
            <a:endParaRPr lang="en-US"/>
          </a:p>
        </p:txBody>
      </p:sp>
      <p:sp>
        <p:nvSpPr>
          <p:cNvPr id="4" name="Footer Placeholder 3">
            <a:extLst>
              <a:ext uri="{FF2B5EF4-FFF2-40B4-BE49-F238E27FC236}">
                <a16:creationId xmlns:a16="http://schemas.microsoft.com/office/drawing/2014/main" id="{6E682297-4168-4DF8-AEED-246E5EB58789}"/>
              </a:ext>
            </a:extLst>
          </p:cNvPr>
          <p:cNvSpPr>
            <a:spLocks noGrp="1"/>
          </p:cNvSpPr>
          <p:nvPr>
            <p:ph type="ftr" sz="quarter" idx="13"/>
          </p:nvPr>
        </p:nvSpPr>
        <p:spPr/>
        <p:txBody>
          <a:bodyPr/>
          <a:lstStyle/>
          <a:p>
            <a:r>
              <a:rPr lang="en-US"/>
              <a:t>DOW RESTRICTED</a:t>
            </a:r>
            <a:endParaRPr lang="en-US" dirty="0"/>
          </a:p>
        </p:txBody>
      </p:sp>
      <p:sp>
        <p:nvSpPr>
          <p:cNvPr id="17" name="Title 16">
            <a:extLst>
              <a:ext uri="{FF2B5EF4-FFF2-40B4-BE49-F238E27FC236}">
                <a16:creationId xmlns:a16="http://schemas.microsoft.com/office/drawing/2014/main" id="{864CB137-2AFA-4D1F-BEEA-4B2ADAD23281}"/>
              </a:ext>
            </a:extLst>
          </p:cNvPr>
          <p:cNvSpPr>
            <a:spLocks noGrp="1"/>
          </p:cNvSpPr>
          <p:nvPr>
            <p:ph type="title"/>
          </p:nvPr>
        </p:nvSpPr>
        <p:spPr/>
        <p:txBody>
          <a:bodyPr/>
          <a:lstStyle/>
          <a:p>
            <a:r>
              <a:rPr lang="en-US" dirty="0"/>
              <a:t>Principle – PARALLELIZABLE</a:t>
            </a:r>
          </a:p>
        </p:txBody>
      </p:sp>
      <p:sp>
        <p:nvSpPr>
          <p:cNvPr id="19" name="Text Placeholder 18">
            <a:extLst>
              <a:ext uri="{FF2B5EF4-FFF2-40B4-BE49-F238E27FC236}">
                <a16:creationId xmlns:a16="http://schemas.microsoft.com/office/drawing/2014/main" id="{61350C73-ADEE-4D77-A8EB-4F7376725F6F}"/>
              </a:ext>
            </a:extLst>
          </p:cNvPr>
          <p:cNvSpPr>
            <a:spLocks noGrp="1"/>
          </p:cNvSpPr>
          <p:nvPr>
            <p:ph type="body" sz="quarter" idx="14"/>
          </p:nvPr>
        </p:nvSpPr>
        <p:spPr/>
        <p:txBody>
          <a:bodyPr/>
          <a:lstStyle/>
          <a:p>
            <a:r>
              <a:rPr lang="en-US" dirty="0"/>
              <a:t>Enterprise architecture</a:t>
            </a:r>
          </a:p>
        </p:txBody>
      </p:sp>
      <p:graphicFrame>
        <p:nvGraphicFramePr>
          <p:cNvPr id="6" name="Content Placeholder 5">
            <a:extLst>
              <a:ext uri="{FF2B5EF4-FFF2-40B4-BE49-F238E27FC236}">
                <a16:creationId xmlns:a16="http://schemas.microsoft.com/office/drawing/2014/main" id="{8C6AA81C-6D10-4497-B651-0A4C2C56E430}"/>
              </a:ext>
            </a:extLst>
          </p:cNvPr>
          <p:cNvGraphicFramePr>
            <a:graphicFrameLocks noGrp="1"/>
          </p:cNvGraphicFramePr>
          <p:nvPr>
            <p:ph idx="1"/>
            <p:extLst/>
          </p:nvPr>
        </p:nvGraphicFramePr>
        <p:xfrm>
          <a:off x="678656" y="1335881"/>
          <a:ext cx="8229600" cy="217551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92012009"/>
                    </a:ext>
                  </a:extLst>
                </a:gridCol>
                <a:gridCol w="2743200">
                  <a:extLst>
                    <a:ext uri="{9D8B030D-6E8A-4147-A177-3AD203B41FA5}">
                      <a16:colId xmlns:a16="http://schemas.microsoft.com/office/drawing/2014/main" val="3469910244"/>
                    </a:ext>
                  </a:extLst>
                </a:gridCol>
                <a:gridCol w="2743200">
                  <a:extLst>
                    <a:ext uri="{9D8B030D-6E8A-4147-A177-3AD203B41FA5}">
                      <a16:colId xmlns:a16="http://schemas.microsoft.com/office/drawing/2014/main" val="1957481630"/>
                    </a:ext>
                  </a:extLst>
                </a:gridCol>
              </a:tblGrid>
              <a:tr h="278130">
                <a:tc>
                  <a:txBody>
                    <a:bodyPr/>
                    <a:lstStyle/>
                    <a:p>
                      <a:r>
                        <a:rPr lang="en-US" sz="1200" dirty="0"/>
                        <a:t>Definition</a:t>
                      </a:r>
                    </a:p>
                  </a:txBody>
                  <a:tcPr marL="68580" marR="68580" marT="34290" marB="34290"/>
                </a:tc>
                <a:tc>
                  <a:txBody>
                    <a:bodyPr/>
                    <a:lstStyle/>
                    <a:p>
                      <a:r>
                        <a:rPr lang="en-US" sz="1200" dirty="0"/>
                        <a:t>Rationale</a:t>
                      </a:r>
                    </a:p>
                  </a:txBody>
                  <a:tcPr marL="68580" marR="68580" marT="34290" marB="34290"/>
                </a:tc>
                <a:tc>
                  <a:txBody>
                    <a:bodyPr/>
                    <a:lstStyle/>
                    <a:p>
                      <a:r>
                        <a:rPr lang="en-US" sz="1200" dirty="0"/>
                        <a:t>Risks / Implications</a:t>
                      </a:r>
                    </a:p>
                  </a:txBody>
                  <a:tcPr marL="68580" marR="68580" marT="34290" marB="34290"/>
                </a:tc>
                <a:extLst>
                  <a:ext uri="{0D108BD9-81ED-4DB2-BD59-A6C34878D82A}">
                    <a16:rowId xmlns:a16="http://schemas.microsoft.com/office/drawing/2014/main" val="697466084"/>
                  </a:ext>
                </a:extLst>
              </a:tr>
              <a:tr h="1897380">
                <a:tc>
                  <a:txBody>
                    <a:bodyPr/>
                    <a:lstStyle/>
                    <a:p>
                      <a:r>
                        <a:rPr lang="en-US" sz="1200" dirty="0"/>
                        <a:t>Application and data processing should be distributable across multiple instances of horizontally scalable application components.</a:t>
                      </a:r>
                    </a:p>
                    <a:p>
                      <a:endParaRPr lang="en-US" sz="1200" dirty="0"/>
                    </a:p>
                  </a:txBody>
                  <a:tcPr marL="68580" marR="68580" marT="34290" marB="34290"/>
                </a:tc>
                <a:tc>
                  <a:txBody>
                    <a:bodyPr/>
                    <a:lstStyle/>
                    <a:p>
                      <a:r>
                        <a:rPr lang="en-US" sz="1200" dirty="0"/>
                        <a:t>The only way to take advantage of</a:t>
                      </a:r>
                    </a:p>
                    <a:p>
                      <a:r>
                        <a:rPr lang="en-US" sz="1200" dirty="0"/>
                        <a:t>distributed, elastic and scalable resources to deliver additional application capacity is to scale</a:t>
                      </a:r>
                    </a:p>
                    <a:p>
                      <a:r>
                        <a:rPr lang="en-US" sz="1200" dirty="0"/>
                        <a:t>horizontally — that is, parallelize data and processing within an application.</a:t>
                      </a:r>
                    </a:p>
                  </a:txBody>
                  <a:tcPr marL="68580" marR="68580" marT="34290" marB="34290"/>
                </a:tc>
                <a:tc>
                  <a:txBody>
                    <a:bodyPr/>
                    <a:lstStyle/>
                    <a:p>
                      <a:pPr marL="285750" indent="-285750">
                        <a:buFont typeface="Arial" panose="020B0604020202020204" pitchFamily="34" charset="0"/>
                        <a:buChar char="•"/>
                      </a:pPr>
                      <a:r>
                        <a:rPr lang="en-US" sz="1200" dirty="0"/>
                        <a:t>Cloud solutions will have to be designed specifically for loosely-coupled distributed computing with fine-grained processing which could also promote easier workload movement.</a:t>
                      </a:r>
                    </a:p>
                    <a:p>
                      <a:pPr marL="285750" indent="-285750">
                        <a:buFont typeface="Arial" panose="020B0604020202020204" pitchFamily="34" charset="0"/>
                        <a:buChar char="•"/>
                      </a:pPr>
                      <a:r>
                        <a:rPr lang="en-US" sz="1200" dirty="0"/>
                        <a:t>Larger data sources might require partitioning into smaller sets of data sources.</a:t>
                      </a:r>
                    </a:p>
                    <a:p>
                      <a:endParaRPr lang="en-US" sz="1200" dirty="0"/>
                    </a:p>
                  </a:txBody>
                  <a:tcPr marL="68580" marR="68580" marT="34290" marB="34290"/>
                </a:tc>
                <a:extLst>
                  <a:ext uri="{0D108BD9-81ED-4DB2-BD59-A6C34878D82A}">
                    <a16:rowId xmlns:a16="http://schemas.microsoft.com/office/drawing/2014/main" val="2661173807"/>
                  </a:ext>
                </a:extLst>
              </a:tr>
            </a:tbl>
          </a:graphicData>
        </a:graphic>
      </p:graphicFrame>
    </p:spTree>
    <p:extLst>
      <p:ext uri="{BB962C8B-B14F-4D97-AF65-F5344CB8AC3E}">
        <p14:creationId xmlns:p14="http://schemas.microsoft.com/office/powerpoint/2010/main" val="2313661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D5CE054-2AB3-4170-80F5-685FE0054FBA}"/>
              </a:ext>
            </a:extLst>
          </p:cNvPr>
          <p:cNvSpPr>
            <a:spLocks noGrp="1"/>
          </p:cNvSpPr>
          <p:nvPr>
            <p:ph type="sldNum" sz="quarter" idx="12"/>
          </p:nvPr>
        </p:nvSpPr>
        <p:spPr/>
        <p:txBody>
          <a:bodyPr/>
          <a:lstStyle/>
          <a:p>
            <a:fld id="{5D7E0B00-4FDE-D040-8275-1F4B80113D68}" type="slidenum">
              <a:rPr lang="en-US" smtClean="0"/>
              <a:pPr/>
              <a:t>7</a:t>
            </a:fld>
            <a:endParaRPr lang="en-US"/>
          </a:p>
        </p:txBody>
      </p:sp>
      <p:sp>
        <p:nvSpPr>
          <p:cNvPr id="4" name="Footer Placeholder 3">
            <a:extLst>
              <a:ext uri="{FF2B5EF4-FFF2-40B4-BE49-F238E27FC236}">
                <a16:creationId xmlns:a16="http://schemas.microsoft.com/office/drawing/2014/main" id="{6E682297-4168-4DF8-AEED-246E5EB58789}"/>
              </a:ext>
            </a:extLst>
          </p:cNvPr>
          <p:cNvSpPr>
            <a:spLocks noGrp="1"/>
          </p:cNvSpPr>
          <p:nvPr>
            <p:ph type="ftr" sz="quarter" idx="13"/>
          </p:nvPr>
        </p:nvSpPr>
        <p:spPr/>
        <p:txBody>
          <a:bodyPr/>
          <a:lstStyle/>
          <a:p>
            <a:r>
              <a:rPr lang="en-US"/>
              <a:t>DOW RESTRICTED</a:t>
            </a:r>
            <a:endParaRPr lang="en-US" dirty="0"/>
          </a:p>
        </p:txBody>
      </p:sp>
      <p:sp>
        <p:nvSpPr>
          <p:cNvPr id="17" name="Title 16">
            <a:extLst>
              <a:ext uri="{FF2B5EF4-FFF2-40B4-BE49-F238E27FC236}">
                <a16:creationId xmlns:a16="http://schemas.microsoft.com/office/drawing/2014/main" id="{864CB137-2AFA-4D1F-BEEA-4B2ADAD23281}"/>
              </a:ext>
            </a:extLst>
          </p:cNvPr>
          <p:cNvSpPr>
            <a:spLocks noGrp="1"/>
          </p:cNvSpPr>
          <p:nvPr>
            <p:ph type="title"/>
          </p:nvPr>
        </p:nvSpPr>
        <p:spPr/>
        <p:txBody>
          <a:bodyPr/>
          <a:lstStyle/>
          <a:p>
            <a:r>
              <a:rPr lang="en-US" dirty="0"/>
              <a:t>Principle – Automated Deployment</a:t>
            </a:r>
          </a:p>
        </p:txBody>
      </p:sp>
      <p:sp>
        <p:nvSpPr>
          <p:cNvPr id="19" name="Text Placeholder 18">
            <a:extLst>
              <a:ext uri="{FF2B5EF4-FFF2-40B4-BE49-F238E27FC236}">
                <a16:creationId xmlns:a16="http://schemas.microsoft.com/office/drawing/2014/main" id="{61350C73-ADEE-4D77-A8EB-4F7376725F6F}"/>
              </a:ext>
            </a:extLst>
          </p:cNvPr>
          <p:cNvSpPr>
            <a:spLocks noGrp="1"/>
          </p:cNvSpPr>
          <p:nvPr>
            <p:ph type="body" sz="quarter" idx="14"/>
          </p:nvPr>
        </p:nvSpPr>
        <p:spPr/>
        <p:txBody>
          <a:bodyPr/>
          <a:lstStyle/>
          <a:p>
            <a:r>
              <a:rPr lang="en-US" dirty="0"/>
              <a:t>Enterprise architecture</a:t>
            </a:r>
          </a:p>
        </p:txBody>
      </p:sp>
      <p:graphicFrame>
        <p:nvGraphicFramePr>
          <p:cNvPr id="6" name="Content Placeholder 5">
            <a:extLst>
              <a:ext uri="{FF2B5EF4-FFF2-40B4-BE49-F238E27FC236}">
                <a16:creationId xmlns:a16="http://schemas.microsoft.com/office/drawing/2014/main" id="{8C6AA81C-6D10-4497-B651-0A4C2C56E430}"/>
              </a:ext>
            </a:extLst>
          </p:cNvPr>
          <p:cNvGraphicFramePr>
            <a:graphicFrameLocks noGrp="1"/>
          </p:cNvGraphicFramePr>
          <p:nvPr>
            <p:ph idx="1"/>
            <p:extLst/>
          </p:nvPr>
        </p:nvGraphicFramePr>
        <p:xfrm>
          <a:off x="678656" y="1335881"/>
          <a:ext cx="8229600" cy="50749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92012009"/>
                    </a:ext>
                  </a:extLst>
                </a:gridCol>
                <a:gridCol w="2743200">
                  <a:extLst>
                    <a:ext uri="{9D8B030D-6E8A-4147-A177-3AD203B41FA5}">
                      <a16:colId xmlns:a16="http://schemas.microsoft.com/office/drawing/2014/main" val="3469910244"/>
                    </a:ext>
                  </a:extLst>
                </a:gridCol>
                <a:gridCol w="2743200">
                  <a:extLst>
                    <a:ext uri="{9D8B030D-6E8A-4147-A177-3AD203B41FA5}">
                      <a16:colId xmlns:a16="http://schemas.microsoft.com/office/drawing/2014/main" val="1957481630"/>
                    </a:ext>
                  </a:extLst>
                </a:gridCol>
              </a:tblGrid>
              <a:tr h="278130">
                <a:tc>
                  <a:txBody>
                    <a:bodyPr/>
                    <a:lstStyle/>
                    <a:p>
                      <a:r>
                        <a:rPr lang="en-US" sz="1400" dirty="0"/>
                        <a:t>Definition</a:t>
                      </a:r>
                    </a:p>
                  </a:txBody>
                  <a:tcPr marL="68580" marR="68580" marT="34290" marB="34290"/>
                </a:tc>
                <a:tc>
                  <a:txBody>
                    <a:bodyPr/>
                    <a:lstStyle/>
                    <a:p>
                      <a:r>
                        <a:rPr lang="en-US" sz="1400" dirty="0"/>
                        <a:t>Rationale</a:t>
                      </a:r>
                    </a:p>
                  </a:txBody>
                  <a:tcPr marL="68580" marR="68580" marT="34290" marB="34290"/>
                </a:tc>
                <a:tc>
                  <a:txBody>
                    <a:bodyPr/>
                    <a:lstStyle/>
                    <a:p>
                      <a:r>
                        <a:rPr lang="en-US" sz="1400" dirty="0"/>
                        <a:t>Risks / Implications</a:t>
                      </a:r>
                    </a:p>
                  </a:txBody>
                  <a:tcPr marL="68580" marR="68580" marT="34290" marB="34290"/>
                </a:tc>
                <a:extLst>
                  <a:ext uri="{0D108BD9-81ED-4DB2-BD59-A6C34878D82A}">
                    <a16:rowId xmlns:a16="http://schemas.microsoft.com/office/drawing/2014/main" val="697466084"/>
                  </a:ext>
                </a:extLst>
              </a:tr>
              <a:tr h="3154680">
                <a:tc>
                  <a:txBody>
                    <a:bodyPr/>
                    <a:lstStyle/>
                    <a:p>
                      <a:r>
                        <a:rPr lang="en-US" sz="1400" dirty="0"/>
                        <a:t>An application deployment should be re-</a:t>
                      </a:r>
                      <a:r>
                        <a:rPr lang="en-US" sz="1400" dirty="0" err="1"/>
                        <a:t>createable</a:t>
                      </a:r>
                      <a:r>
                        <a:rPr lang="en-US" sz="1400" dirty="0"/>
                        <a:t> without requiring manual setup and configuration.</a:t>
                      </a:r>
                    </a:p>
                  </a:txBody>
                  <a:tcPr marL="68580" marR="68580" marT="34290" marB="34290"/>
                </a:tc>
                <a:tc>
                  <a:txBody>
                    <a:bodyPr/>
                    <a:lstStyle/>
                    <a:p>
                      <a:r>
                        <a:rPr lang="en-US" sz="1400" dirty="0"/>
                        <a:t>The goals of an on-demand, self-service model are to minimize provisioning friction between a</a:t>
                      </a:r>
                    </a:p>
                    <a:p>
                      <a:r>
                        <a:rPr lang="en-US" sz="1400" dirty="0"/>
                        <a:t>cloud provider and consumers and to provide interoperable APIs that reduce the need for a prior</a:t>
                      </a:r>
                    </a:p>
                    <a:p>
                      <a:r>
                        <a:rPr lang="en-US" sz="1400" dirty="0"/>
                        <a:t>agreement between the parties. Because cloud services are deployed on dynamic, shared and</a:t>
                      </a:r>
                    </a:p>
                    <a:p>
                      <a:r>
                        <a:rPr lang="en-US" sz="1400" dirty="0"/>
                        <a:t>virtual infrastructure, the servers are transient, the data is volatile, and you can lose a server or disk</a:t>
                      </a:r>
                    </a:p>
                    <a:p>
                      <a:r>
                        <a:rPr lang="en-US" sz="1400" dirty="0"/>
                        <a:t>at any time. So, you need to build something that's resilient to that transience.</a:t>
                      </a:r>
                    </a:p>
                  </a:txBody>
                  <a:tcPr marL="68580" marR="68580" marT="34290" marB="34290"/>
                </a:tc>
                <a:tc>
                  <a:txBody>
                    <a:bodyPr/>
                    <a:lstStyle/>
                    <a:p>
                      <a:r>
                        <a:rPr lang="en-US" sz="1400" dirty="0"/>
                        <a:t>An application should be able to deploy itself easily onto a variety of platforms,</a:t>
                      </a:r>
                    </a:p>
                    <a:p>
                      <a:r>
                        <a:rPr lang="en-US" sz="1400" dirty="0"/>
                        <a:t>identifying and simplifying the number of dependencies. To provision quickly, the template must</a:t>
                      </a:r>
                    </a:p>
                    <a:p>
                      <a:r>
                        <a:rPr lang="en-US" sz="1400" dirty="0"/>
                        <a:t>have clean separation of concerns between application parts that are variable and parts that are</a:t>
                      </a:r>
                    </a:p>
                    <a:p>
                      <a:r>
                        <a:rPr lang="en-US" sz="1400" dirty="0"/>
                        <a:t>common — for example, factoring out endpoints, connection strings, UI settings, user skins, IP</a:t>
                      </a:r>
                    </a:p>
                    <a:p>
                      <a:r>
                        <a:rPr lang="en-US" sz="1400" dirty="0"/>
                        <a:t>addresses and so on.</a:t>
                      </a:r>
                    </a:p>
                  </a:txBody>
                  <a:tcPr marL="68580" marR="68580" marT="34290" marB="34290"/>
                </a:tc>
                <a:extLst>
                  <a:ext uri="{0D108BD9-81ED-4DB2-BD59-A6C34878D82A}">
                    <a16:rowId xmlns:a16="http://schemas.microsoft.com/office/drawing/2014/main" val="2661173807"/>
                  </a:ext>
                </a:extLst>
              </a:tr>
            </a:tbl>
          </a:graphicData>
        </a:graphic>
      </p:graphicFrame>
    </p:spTree>
    <p:extLst>
      <p:ext uri="{BB962C8B-B14F-4D97-AF65-F5344CB8AC3E}">
        <p14:creationId xmlns:p14="http://schemas.microsoft.com/office/powerpoint/2010/main" val="3609384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D5CE054-2AB3-4170-80F5-685FE0054FBA}"/>
              </a:ext>
            </a:extLst>
          </p:cNvPr>
          <p:cNvSpPr>
            <a:spLocks noGrp="1"/>
          </p:cNvSpPr>
          <p:nvPr>
            <p:ph type="sldNum" sz="quarter" idx="12"/>
          </p:nvPr>
        </p:nvSpPr>
        <p:spPr/>
        <p:txBody>
          <a:bodyPr/>
          <a:lstStyle/>
          <a:p>
            <a:fld id="{5D7E0B00-4FDE-D040-8275-1F4B80113D68}" type="slidenum">
              <a:rPr lang="en-US" smtClean="0"/>
              <a:pPr/>
              <a:t>8</a:t>
            </a:fld>
            <a:endParaRPr lang="en-US"/>
          </a:p>
        </p:txBody>
      </p:sp>
      <p:sp>
        <p:nvSpPr>
          <p:cNvPr id="4" name="Footer Placeholder 3">
            <a:extLst>
              <a:ext uri="{FF2B5EF4-FFF2-40B4-BE49-F238E27FC236}">
                <a16:creationId xmlns:a16="http://schemas.microsoft.com/office/drawing/2014/main" id="{6E682297-4168-4DF8-AEED-246E5EB58789}"/>
              </a:ext>
            </a:extLst>
          </p:cNvPr>
          <p:cNvSpPr>
            <a:spLocks noGrp="1"/>
          </p:cNvSpPr>
          <p:nvPr>
            <p:ph type="ftr" sz="quarter" idx="13"/>
          </p:nvPr>
        </p:nvSpPr>
        <p:spPr/>
        <p:txBody>
          <a:bodyPr/>
          <a:lstStyle/>
          <a:p>
            <a:r>
              <a:rPr lang="en-US"/>
              <a:t>DOW RESTRICTED</a:t>
            </a:r>
            <a:endParaRPr lang="en-US" dirty="0"/>
          </a:p>
        </p:txBody>
      </p:sp>
      <p:sp>
        <p:nvSpPr>
          <p:cNvPr id="17" name="Title 16">
            <a:extLst>
              <a:ext uri="{FF2B5EF4-FFF2-40B4-BE49-F238E27FC236}">
                <a16:creationId xmlns:a16="http://schemas.microsoft.com/office/drawing/2014/main" id="{864CB137-2AFA-4D1F-BEEA-4B2ADAD23281}"/>
              </a:ext>
            </a:extLst>
          </p:cNvPr>
          <p:cNvSpPr>
            <a:spLocks noGrp="1"/>
          </p:cNvSpPr>
          <p:nvPr>
            <p:ph type="title"/>
          </p:nvPr>
        </p:nvSpPr>
        <p:spPr/>
        <p:txBody>
          <a:bodyPr/>
          <a:lstStyle/>
          <a:p>
            <a:r>
              <a:rPr lang="en-US" dirty="0"/>
              <a:t>Principle – Resilient to Failure</a:t>
            </a:r>
          </a:p>
        </p:txBody>
      </p:sp>
      <p:sp>
        <p:nvSpPr>
          <p:cNvPr id="19" name="Text Placeholder 18">
            <a:extLst>
              <a:ext uri="{FF2B5EF4-FFF2-40B4-BE49-F238E27FC236}">
                <a16:creationId xmlns:a16="http://schemas.microsoft.com/office/drawing/2014/main" id="{61350C73-ADEE-4D77-A8EB-4F7376725F6F}"/>
              </a:ext>
            </a:extLst>
          </p:cNvPr>
          <p:cNvSpPr>
            <a:spLocks noGrp="1"/>
          </p:cNvSpPr>
          <p:nvPr>
            <p:ph type="body" sz="quarter" idx="14"/>
          </p:nvPr>
        </p:nvSpPr>
        <p:spPr/>
        <p:txBody>
          <a:bodyPr/>
          <a:lstStyle/>
          <a:p>
            <a:r>
              <a:rPr lang="en-US" dirty="0"/>
              <a:t>Enterprise architecture</a:t>
            </a:r>
          </a:p>
        </p:txBody>
      </p:sp>
      <p:graphicFrame>
        <p:nvGraphicFramePr>
          <p:cNvPr id="6" name="Content Placeholder 5">
            <a:extLst>
              <a:ext uri="{FF2B5EF4-FFF2-40B4-BE49-F238E27FC236}">
                <a16:creationId xmlns:a16="http://schemas.microsoft.com/office/drawing/2014/main" id="{8C6AA81C-6D10-4497-B651-0A4C2C56E430}"/>
              </a:ext>
            </a:extLst>
          </p:cNvPr>
          <p:cNvGraphicFramePr>
            <a:graphicFrameLocks noGrp="1"/>
          </p:cNvGraphicFramePr>
          <p:nvPr>
            <p:ph idx="1"/>
            <p:extLst/>
          </p:nvPr>
        </p:nvGraphicFramePr>
        <p:xfrm>
          <a:off x="678656" y="1335881"/>
          <a:ext cx="8229600" cy="363855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92012009"/>
                    </a:ext>
                  </a:extLst>
                </a:gridCol>
                <a:gridCol w="2743200">
                  <a:extLst>
                    <a:ext uri="{9D8B030D-6E8A-4147-A177-3AD203B41FA5}">
                      <a16:colId xmlns:a16="http://schemas.microsoft.com/office/drawing/2014/main" val="3469910244"/>
                    </a:ext>
                  </a:extLst>
                </a:gridCol>
                <a:gridCol w="2743200">
                  <a:extLst>
                    <a:ext uri="{9D8B030D-6E8A-4147-A177-3AD203B41FA5}">
                      <a16:colId xmlns:a16="http://schemas.microsoft.com/office/drawing/2014/main" val="1957481630"/>
                    </a:ext>
                  </a:extLst>
                </a:gridCol>
              </a:tblGrid>
              <a:tr h="278130">
                <a:tc>
                  <a:txBody>
                    <a:bodyPr/>
                    <a:lstStyle/>
                    <a:p>
                      <a:r>
                        <a:rPr lang="en-US" sz="1200" dirty="0"/>
                        <a:t>Definition</a:t>
                      </a:r>
                    </a:p>
                  </a:txBody>
                  <a:tcPr marL="68580" marR="68580" marT="34290" marB="34290"/>
                </a:tc>
                <a:tc>
                  <a:txBody>
                    <a:bodyPr/>
                    <a:lstStyle/>
                    <a:p>
                      <a:r>
                        <a:rPr lang="en-US" sz="1200" dirty="0"/>
                        <a:t>Rationale</a:t>
                      </a:r>
                    </a:p>
                  </a:txBody>
                  <a:tcPr marL="68580" marR="68580" marT="34290" marB="34290"/>
                </a:tc>
                <a:tc>
                  <a:txBody>
                    <a:bodyPr/>
                    <a:lstStyle/>
                    <a:p>
                      <a:r>
                        <a:rPr lang="en-US" sz="1200" dirty="0"/>
                        <a:t>Risks / Implications</a:t>
                      </a:r>
                    </a:p>
                  </a:txBody>
                  <a:tcPr marL="68580" marR="68580" marT="34290" marB="34290"/>
                </a:tc>
                <a:extLst>
                  <a:ext uri="{0D108BD9-81ED-4DB2-BD59-A6C34878D82A}">
                    <a16:rowId xmlns:a16="http://schemas.microsoft.com/office/drawing/2014/main" val="697466084"/>
                  </a:ext>
                </a:extLst>
              </a:tr>
              <a:tr h="3360420">
                <a:tc>
                  <a:txBody>
                    <a:bodyPr/>
                    <a:lstStyle/>
                    <a:p>
                      <a:r>
                        <a:rPr lang="en-US" sz="1200" dirty="0"/>
                        <a:t>Applications should expect and tolerate system failures.</a:t>
                      </a:r>
                    </a:p>
                    <a:p>
                      <a:endParaRPr lang="en-US" sz="1200" dirty="0"/>
                    </a:p>
                  </a:txBody>
                  <a:tcPr marL="68580" marR="68580" marT="34290" marB="34290"/>
                </a:tc>
                <a:tc>
                  <a:txBody>
                    <a:bodyPr/>
                    <a:lstStyle/>
                    <a:p>
                      <a:r>
                        <a:rPr lang="en-US" sz="1200" dirty="0"/>
                        <a:t>Cloud application designers cannot and should not rely on cloud providers to deliver 100%</a:t>
                      </a:r>
                    </a:p>
                    <a:p>
                      <a:r>
                        <a:rPr lang="en-US" sz="1200" dirty="0"/>
                        <a:t>protection against failure. Their application designs and deployment topology must double-protect</a:t>
                      </a:r>
                    </a:p>
                    <a:p>
                      <a:r>
                        <a:rPr lang="en-US" sz="1200" dirty="0"/>
                        <a:t>against failure if failure costs are unacceptable. Resiliency requires architectures that enable applications to manage redundancy and route around failures.</a:t>
                      </a:r>
                    </a:p>
                    <a:p>
                      <a:r>
                        <a:rPr lang="en-US" sz="1200" dirty="0"/>
                        <a:t>Because interaction between cloud infrastructure and on-premises systems is available across</a:t>
                      </a:r>
                    </a:p>
                    <a:p>
                      <a:r>
                        <a:rPr lang="en-US" sz="1200" dirty="0"/>
                        <a:t>common networks using Internet Protocol (IP), variability in latency and bandwidth is</a:t>
                      </a:r>
                    </a:p>
                    <a:p>
                      <a:r>
                        <a:rPr lang="en-US" sz="1200" dirty="0"/>
                        <a:t>indistinguishable from failure.</a:t>
                      </a:r>
                    </a:p>
                  </a:txBody>
                  <a:tcPr marL="68580" marR="68580" marT="34290" marB="34290"/>
                </a:tc>
                <a:tc>
                  <a:txBody>
                    <a:bodyPr/>
                    <a:lstStyle/>
                    <a:p>
                      <a:pPr marL="342900" lvl="0" indent="-342900" fontAlgn="auto">
                        <a:spcBef>
                          <a:spcPts val="0"/>
                        </a:spcBef>
                        <a:spcAft>
                          <a:spcPts val="0"/>
                        </a:spcAft>
                        <a:buFont typeface="Arial" panose="020B0604020202020204" pitchFamily="34" charset="0"/>
                        <a:buChar char="•"/>
                      </a:pPr>
                      <a:r>
                        <a:rPr lang="en-US" sz="1200" kern="0" dirty="0">
                          <a:solidFill>
                            <a:srgbClr val="344447"/>
                          </a:solidFill>
                          <a:latin typeface="+mn-lt"/>
                        </a:rPr>
                        <a:t>Cloud solutions should be designed to seamlessly handle network failure and address how to meet performance-related SLAs.</a:t>
                      </a:r>
                    </a:p>
                    <a:p>
                      <a:pPr marL="342900" lvl="0" indent="-342900" fontAlgn="auto">
                        <a:spcBef>
                          <a:spcPts val="0"/>
                        </a:spcBef>
                        <a:spcAft>
                          <a:spcPts val="0"/>
                        </a:spcAft>
                        <a:buFont typeface="Arial" panose="020B0604020202020204" pitchFamily="34" charset="0"/>
                        <a:buChar char="•"/>
                      </a:pPr>
                      <a:r>
                        <a:rPr lang="en-US" sz="1200" kern="0" dirty="0">
                          <a:solidFill>
                            <a:srgbClr val="344447"/>
                          </a:solidFill>
                          <a:latin typeface="+mn-lt"/>
                        </a:rPr>
                        <a:t>Data should be well protected in all stages of data (DIU, DAR, and DIT).</a:t>
                      </a:r>
                    </a:p>
                    <a:p>
                      <a:pPr marL="342900" lvl="0" indent="-342900" fontAlgn="auto">
                        <a:spcBef>
                          <a:spcPts val="0"/>
                        </a:spcBef>
                        <a:spcAft>
                          <a:spcPts val="0"/>
                        </a:spcAft>
                        <a:buFont typeface="Arial" panose="020B0604020202020204" pitchFamily="34" charset="0"/>
                        <a:buChar char="•"/>
                      </a:pPr>
                      <a:r>
                        <a:rPr lang="en-US" sz="1200" kern="0" dirty="0">
                          <a:solidFill>
                            <a:srgbClr val="344447"/>
                          </a:solidFill>
                          <a:latin typeface="+mn-lt"/>
                        </a:rPr>
                        <a:t>Built-in capabilities need to be provided to deal with communications latency variance.</a:t>
                      </a:r>
                    </a:p>
                    <a:p>
                      <a:pPr marL="342900" lvl="0" indent="-342900" fontAlgn="auto">
                        <a:spcBef>
                          <a:spcPts val="0"/>
                        </a:spcBef>
                        <a:spcAft>
                          <a:spcPts val="0"/>
                        </a:spcAft>
                        <a:buFont typeface="Arial" panose="020B0604020202020204" pitchFamily="34" charset="0"/>
                        <a:buChar char="•"/>
                      </a:pPr>
                      <a:r>
                        <a:rPr lang="en-US" sz="1200" kern="0" dirty="0">
                          <a:solidFill>
                            <a:srgbClr val="344447"/>
                          </a:solidFill>
                          <a:latin typeface="+mn-lt"/>
                        </a:rPr>
                        <a:t>Event Tracking and Logging of service interactions will be required.</a:t>
                      </a:r>
                    </a:p>
                    <a:p>
                      <a:endParaRPr lang="en-US" sz="1200" dirty="0"/>
                    </a:p>
                  </a:txBody>
                  <a:tcPr marL="68580" marR="68580" marT="34290" marB="34290"/>
                </a:tc>
                <a:extLst>
                  <a:ext uri="{0D108BD9-81ED-4DB2-BD59-A6C34878D82A}">
                    <a16:rowId xmlns:a16="http://schemas.microsoft.com/office/drawing/2014/main" val="2661173807"/>
                  </a:ext>
                </a:extLst>
              </a:tr>
            </a:tbl>
          </a:graphicData>
        </a:graphic>
      </p:graphicFrame>
    </p:spTree>
    <p:extLst>
      <p:ext uri="{BB962C8B-B14F-4D97-AF65-F5344CB8AC3E}">
        <p14:creationId xmlns:p14="http://schemas.microsoft.com/office/powerpoint/2010/main" val="3989155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D5CE054-2AB3-4170-80F5-685FE0054FBA}"/>
              </a:ext>
            </a:extLst>
          </p:cNvPr>
          <p:cNvSpPr>
            <a:spLocks noGrp="1"/>
          </p:cNvSpPr>
          <p:nvPr>
            <p:ph type="sldNum" sz="quarter" idx="12"/>
          </p:nvPr>
        </p:nvSpPr>
        <p:spPr/>
        <p:txBody>
          <a:bodyPr/>
          <a:lstStyle/>
          <a:p>
            <a:fld id="{5D7E0B00-4FDE-D040-8275-1F4B80113D68}" type="slidenum">
              <a:rPr lang="en-US" smtClean="0"/>
              <a:pPr/>
              <a:t>9</a:t>
            </a:fld>
            <a:endParaRPr lang="en-US"/>
          </a:p>
        </p:txBody>
      </p:sp>
      <p:sp>
        <p:nvSpPr>
          <p:cNvPr id="4" name="Footer Placeholder 3">
            <a:extLst>
              <a:ext uri="{FF2B5EF4-FFF2-40B4-BE49-F238E27FC236}">
                <a16:creationId xmlns:a16="http://schemas.microsoft.com/office/drawing/2014/main" id="{6E682297-4168-4DF8-AEED-246E5EB58789}"/>
              </a:ext>
            </a:extLst>
          </p:cNvPr>
          <p:cNvSpPr>
            <a:spLocks noGrp="1"/>
          </p:cNvSpPr>
          <p:nvPr>
            <p:ph type="ftr" sz="quarter" idx="13"/>
          </p:nvPr>
        </p:nvSpPr>
        <p:spPr/>
        <p:txBody>
          <a:bodyPr/>
          <a:lstStyle/>
          <a:p>
            <a:r>
              <a:rPr lang="en-US"/>
              <a:t>DOW RESTRICTED</a:t>
            </a:r>
            <a:endParaRPr lang="en-US" dirty="0"/>
          </a:p>
        </p:txBody>
      </p:sp>
      <p:sp>
        <p:nvSpPr>
          <p:cNvPr id="17" name="Title 16">
            <a:extLst>
              <a:ext uri="{FF2B5EF4-FFF2-40B4-BE49-F238E27FC236}">
                <a16:creationId xmlns:a16="http://schemas.microsoft.com/office/drawing/2014/main" id="{864CB137-2AFA-4D1F-BEEA-4B2ADAD23281}"/>
              </a:ext>
            </a:extLst>
          </p:cNvPr>
          <p:cNvSpPr>
            <a:spLocks noGrp="1"/>
          </p:cNvSpPr>
          <p:nvPr>
            <p:ph type="title"/>
          </p:nvPr>
        </p:nvSpPr>
        <p:spPr/>
        <p:txBody>
          <a:bodyPr/>
          <a:lstStyle/>
          <a:p>
            <a:r>
              <a:rPr lang="en-US" dirty="0"/>
              <a:t>Principle – Resilient to Latency</a:t>
            </a:r>
          </a:p>
        </p:txBody>
      </p:sp>
      <p:sp>
        <p:nvSpPr>
          <p:cNvPr id="19" name="Text Placeholder 18">
            <a:extLst>
              <a:ext uri="{FF2B5EF4-FFF2-40B4-BE49-F238E27FC236}">
                <a16:creationId xmlns:a16="http://schemas.microsoft.com/office/drawing/2014/main" id="{61350C73-ADEE-4D77-A8EB-4F7376725F6F}"/>
              </a:ext>
            </a:extLst>
          </p:cNvPr>
          <p:cNvSpPr>
            <a:spLocks noGrp="1"/>
          </p:cNvSpPr>
          <p:nvPr>
            <p:ph type="body" sz="quarter" idx="14"/>
          </p:nvPr>
        </p:nvSpPr>
        <p:spPr/>
        <p:txBody>
          <a:bodyPr/>
          <a:lstStyle/>
          <a:p>
            <a:r>
              <a:rPr lang="en-US" dirty="0"/>
              <a:t>Enterprise architecture</a:t>
            </a:r>
          </a:p>
        </p:txBody>
      </p:sp>
      <p:graphicFrame>
        <p:nvGraphicFramePr>
          <p:cNvPr id="6" name="Content Placeholder 5">
            <a:extLst>
              <a:ext uri="{FF2B5EF4-FFF2-40B4-BE49-F238E27FC236}">
                <a16:creationId xmlns:a16="http://schemas.microsoft.com/office/drawing/2014/main" id="{8C6AA81C-6D10-4497-B651-0A4C2C56E430}"/>
              </a:ext>
            </a:extLst>
          </p:cNvPr>
          <p:cNvGraphicFramePr>
            <a:graphicFrameLocks noGrp="1"/>
          </p:cNvGraphicFramePr>
          <p:nvPr>
            <p:ph idx="1"/>
            <p:extLst/>
          </p:nvPr>
        </p:nvGraphicFramePr>
        <p:xfrm>
          <a:off x="678656" y="1335881"/>
          <a:ext cx="8229600" cy="4087368"/>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92012009"/>
                    </a:ext>
                  </a:extLst>
                </a:gridCol>
                <a:gridCol w="2743200">
                  <a:extLst>
                    <a:ext uri="{9D8B030D-6E8A-4147-A177-3AD203B41FA5}">
                      <a16:colId xmlns:a16="http://schemas.microsoft.com/office/drawing/2014/main" val="3469910244"/>
                    </a:ext>
                  </a:extLst>
                </a:gridCol>
                <a:gridCol w="2743200">
                  <a:extLst>
                    <a:ext uri="{9D8B030D-6E8A-4147-A177-3AD203B41FA5}">
                      <a16:colId xmlns:a16="http://schemas.microsoft.com/office/drawing/2014/main" val="1957481630"/>
                    </a:ext>
                  </a:extLst>
                </a:gridCol>
              </a:tblGrid>
              <a:tr h="278130">
                <a:tc>
                  <a:txBody>
                    <a:bodyPr/>
                    <a:lstStyle/>
                    <a:p>
                      <a:r>
                        <a:rPr lang="en-US" sz="1400" dirty="0"/>
                        <a:t>Definition</a:t>
                      </a:r>
                    </a:p>
                  </a:txBody>
                  <a:tcPr marL="68580" marR="68580" marT="34290" marB="34290"/>
                </a:tc>
                <a:tc>
                  <a:txBody>
                    <a:bodyPr/>
                    <a:lstStyle/>
                    <a:p>
                      <a:r>
                        <a:rPr lang="en-US" sz="1400" dirty="0"/>
                        <a:t>Rationale</a:t>
                      </a:r>
                    </a:p>
                  </a:txBody>
                  <a:tcPr marL="68580" marR="68580" marT="34290" marB="34290"/>
                </a:tc>
                <a:tc>
                  <a:txBody>
                    <a:bodyPr/>
                    <a:lstStyle/>
                    <a:p>
                      <a:r>
                        <a:rPr lang="en-US" sz="1400" dirty="0"/>
                        <a:t>Risks / Implications</a:t>
                      </a:r>
                    </a:p>
                  </a:txBody>
                  <a:tcPr marL="68580" marR="68580" marT="34290" marB="34290"/>
                </a:tc>
                <a:extLst>
                  <a:ext uri="{0D108BD9-81ED-4DB2-BD59-A6C34878D82A}">
                    <a16:rowId xmlns:a16="http://schemas.microsoft.com/office/drawing/2014/main" val="697466084"/>
                  </a:ext>
                </a:extLst>
              </a:tr>
              <a:tr h="2537460">
                <a:tc>
                  <a:txBody>
                    <a:bodyPr/>
                    <a:lstStyle/>
                    <a:p>
                      <a:r>
                        <a:rPr lang="en-US" sz="1400" dirty="0"/>
                        <a:t>Applications should adapt gracefully to variable and extended communication latency rather than timing out or failing. </a:t>
                      </a:r>
                    </a:p>
                  </a:txBody>
                  <a:tcPr marL="68580" marR="68580" marT="34290" marB="34290"/>
                </a:tc>
                <a:tc>
                  <a:txBody>
                    <a:bodyPr/>
                    <a:lstStyle/>
                    <a:p>
                      <a:r>
                        <a:rPr lang="en-US" sz="1400" dirty="0"/>
                        <a:t>Latency across the public Internet is variable. Less well-understood is that effective latency within</a:t>
                      </a:r>
                    </a:p>
                    <a:p>
                      <a:r>
                        <a:rPr lang="en-US" sz="1400" dirty="0"/>
                        <a:t>cloud service providers' data centers and between regional service zones is also variable. Because</a:t>
                      </a:r>
                    </a:p>
                    <a:p>
                      <a:r>
                        <a:rPr lang="en-US" sz="1400" dirty="0"/>
                        <a:t>clouds are built around a model of sharing hardware, network and storage resources, multitenancy</a:t>
                      </a:r>
                    </a:p>
                    <a:p>
                      <a:r>
                        <a:rPr lang="en-US" sz="1400" dirty="0"/>
                        <a:t>introduces variance in throughput at every cloud tier.</a:t>
                      </a:r>
                    </a:p>
                  </a:txBody>
                  <a:tcPr marL="68580" marR="68580" marT="34290" marB="34290"/>
                </a:tc>
                <a:tc>
                  <a:txBody>
                    <a:bodyPr/>
                    <a:lstStyle/>
                    <a:p>
                      <a:pPr marL="342900" indent="-342900">
                        <a:buFont typeface="Arial" panose="020B0604020202020204" pitchFamily="34" charset="0"/>
                        <a:buChar char="•"/>
                      </a:pPr>
                      <a:r>
                        <a:rPr lang="en-US" sz="1400" dirty="0"/>
                        <a:t>This implies that applications hosted on shared, virtual machines cannot expect or give absolute latency guarantees.</a:t>
                      </a:r>
                    </a:p>
                    <a:p>
                      <a:pPr marL="342900" indent="-342900">
                        <a:buFont typeface="Arial" panose="020B0604020202020204" pitchFamily="34" charset="0"/>
                        <a:buChar char="•"/>
                      </a:pPr>
                      <a:r>
                        <a:rPr lang="en-US" sz="1400" dirty="0"/>
                        <a:t>Event Tracking and Logging of service interactions will be required.</a:t>
                      </a:r>
                    </a:p>
                    <a:p>
                      <a:pPr marL="342900" indent="-342900">
                        <a:buFont typeface="Arial" panose="020B0604020202020204" pitchFamily="34" charset="0"/>
                        <a:buChar char="•"/>
                      </a:pPr>
                      <a:endParaRPr lang="en-US" sz="1400" dirty="0"/>
                    </a:p>
                  </a:txBody>
                  <a:tcPr marL="68580" marR="68580" marT="34290" marB="34290"/>
                </a:tc>
                <a:extLst>
                  <a:ext uri="{0D108BD9-81ED-4DB2-BD59-A6C34878D82A}">
                    <a16:rowId xmlns:a16="http://schemas.microsoft.com/office/drawing/2014/main" val="2661173807"/>
                  </a:ext>
                </a:extLst>
              </a:tr>
            </a:tbl>
          </a:graphicData>
        </a:graphic>
      </p:graphicFrame>
    </p:spTree>
    <p:extLst>
      <p:ext uri="{BB962C8B-B14F-4D97-AF65-F5344CB8AC3E}">
        <p14:creationId xmlns:p14="http://schemas.microsoft.com/office/powerpoint/2010/main" val="624939225"/>
      </p:ext>
    </p:extLst>
  </p:cSld>
  <p:clrMapOvr>
    <a:masterClrMapping/>
  </p:clrMapOvr>
</p:sld>
</file>

<file path=ppt/theme/theme1.xml><?xml version="1.0" encoding="utf-8"?>
<a:theme xmlns:a="http://schemas.openxmlformats.org/drawingml/2006/main" name="Dow_DSS_Wide_Subbrands">
  <a:themeElements>
    <a:clrScheme name="Custom 1">
      <a:dk1>
        <a:srgbClr val="344447"/>
      </a:dk1>
      <a:lt1>
        <a:srgbClr val="FFFFFF"/>
      </a:lt1>
      <a:dk2>
        <a:srgbClr val="BFBFBF"/>
      </a:dk2>
      <a:lt2>
        <a:srgbClr val="E80033"/>
      </a:lt2>
      <a:accent1>
        <a:srgbClr val="F15D22"/>
      </a:accent1>
      <a:accent2>
        <a:srgbClr val="ED8B00"/>
      </a:accent2>
      <a:accent3>
        <a:srgbClr val="FDBB30"/>
      </a:accent3>
      <a:accent4>
        <a:srgbClr val="D0006F"/>
      </a:accent4>
      <a:accent5>
        <a:srgbClr val="910048"/>
      </a:accent5>
      <a:accent6>
        <a:srgbClr val="BF0D3E"/>
      </a:accent6>
      <a:hlink>
        <a:srgbClr val="E82034"/>
      </a:hlink>
      <a:folHlink>
        <a:srgbClr val="808080"/>
      </a:folHlink>
    </a:clrScheme>
    <a:fontScheme name="Blank Presentation">
      <a:majorFont>
        <a:latin typeface="Tahoma"/>
        <a:ea typeface="ＭＳ Ｐゴシック"/>
        <a:cs typeface="ＭＳ Ｐゴシック"/>
      </a:majorFont>
      <a:minorFont>
        <a:latin typeface="Tahom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C5D40A8131FBA439A39C814C83B6664" ma:contentTypeVersion="12" ma:contentTypeDescription="Create a new document." ma:contentTypeScope="" ma:versionID="bed1db8c5d9344f313b97436b331b63c">
  <xsd:schema xmlns:xsd="http://www.w3.org/2001/XMLSchema" xmlns:xs="http://www.w3.org/2001/XMLSchema" xmlns:p="http://schemas.microsoft.com/office/2006/metadata/properties" xmlns:ns2="f15d380b-6f62-4097-ae32-d46288fa0b03" targetNamespace="http://schemas.microsoft.com/office/2006/metadata/properties" ma:root="true" ma:fieldsID="8415b3ec82dd0f91d8ad4009ed813ae7" ns2:_="">
    <xsd:import namespace="f15d380b-6f62-4097-ae32-d46288fa0b03"/>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5d380b-6f62-4097-ae32-d46288fa0b0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EE9E7A-CD54-453A-8204-639D09A91C60}">
  <ds:schemaRefs>
    <ds:schemaRef ds:uri="http://schemas.microsoft.com/office/infopath/2007/PartnerControls"/>
    <ds:schemaRef ds:uri="http://schemas.microsoft.com/office/2006/metadata/properties"/>
    <ds:schemaRef ds:uri="http://www.w3.org/XML/1998/namespace"/>
    <ds:schemaRef ds:uri="http://purl.org/dc/terms/"/>
    <ds:schemaRef ds:uri="http://schemas.openxmlformats.org/package/2006/metadata/core-properties"/>
    <ds:schemaRef ds:uri="http://purl.org/dc/dcmitype/"/>
    <ds:schemaRef ds:uri="http://purl.org/dc/elements/1.1/"/>
    <ds:schemaRef ds:uri="http://schemas.microsoft.com/office/2006/documentManagement/types"/>
    <ds:schemaRef ds:uri="f15d380b-6f62-4097-ae32-d46288fa0b03"/>
  </ds:schemaRefs>
</ds:datastoreItem>
</file>

<file path=customXml/itemProps2.xml><?xml version="1.0" encoding="utf-8"?>
<ds:datastoreItem xmlns:ds="http://schemas.openxmlformats.org/officeDocument/2006/customXml" ds:itemID="{6C0972B9-D97F-425A-9DA0-613740361F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5d380b-6f62-4097-ae32-d46288fa0b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D2976A-97B5-4964-B88F-E4AAD91FDB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DSS TemplateGeneral</Template>
  <TotalTime>3631</TotalTime>
  <Words>2687</Words>
  <Application>Microsoft Macintosh PowerPoint</Application>
  <PresentationFormat>On-screen Show (16:10)</PresentationFormat>
  <Paragraphs>234</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Tahoma</vt:lpstr>
      <vt:lpstr>Wingdings</vt:lpstr>
      <vt:lpstr>Dow_DSS_Wide_Subbrands</vt:lpstr>
      <vt:lpstr>Solution Architecture Canvas</vt:lpstr>
      <vt:lpstr>Solution Architecture Canvas - &lt;Name of Project&gt;</vt:lpstr>
      <vt:lpstr>Appendix</vt:lpstr>
      <vt:lpstr>Solution Architecture Canvas</vt:lpstr>
      <vt:lpstr>Cloud Native Principles</vt:lpstr>
      <vt:lpstr>Principle – PARALLELIZABLE</vt:lpstr>
      <vt:lpstr>Principle – Automated Deployment</vt:lpstr>
      <vt:lpstr>Principle – Resilient to Failure</vt:lpstr>
      <vt:lpstr>Principle – Resilient to Latency</vt:lpstr>
      <vt:lpstr>Principle – Resource Consumption Aware</vt:lpstr>
      <vt:lpstr>Principle – Event Driven</vt:lpstr>
      <vt:lpstr>Principle – Secure</vt:lpstr>
      <vt:lpstr>Principle – Loosely Coupled</vt:lpstr>
      <vt:lpstr>Principle – Infrastructure Independent</vt:lpstr>
      <vt:lpstr>Cloud Application Portability</vt:lpstr>
      <vt:lpstr>Prioritizing Cloud Application Portability</vt:lpstr>
      <vt:lpstr>Prioritizing Portability Based on Application Characteristics</vt:lpstr>
    </vt:vector>
  </TitlesOfParts>
  <Company>The Dow Chemical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Canvas</dc:title>
  <dc:creator>Phillips, Wayne (W)</dc:creator>
  <cp:keywords/>
  <cp:lastModifiedBy>Phillips, Wayne (W)</cp:lastModifiedBy>
  <cp:revision>62</cp:revision>
  <dcterms:created xsi:type="dcterms:W3CDTF">2017-07-26T20:04:18Z</dcterms:created>
  <dcterms:modified xsi:type="dcterms:W3CDTF">2019-01-23T13:49:26Z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_Steward">
    <vt:lpwstr>Hardy M nb59132</vt:lpwstr>
  </property>
  <property fmtid="{D5CDD505-2E9C-101B-9397-08002B2CF9AE}" pid="3" name="Update_Footer">
    <vt:lpwstr>No</vt:lpwstr>
  </property>
  <property fmtid="{D5CDD505-2E9C-101B-9397-08002B2CF9AE}" pid="4" name="Radio_Button">
    <vt:lpwstr>RadioButton2</vt:lpwstr>
  </property>
  <property fmtid="{D5CDD505-2E9C-101B-9397-08002B2CF9AE}" pid="5" name="Information_Classification">
    <vt:lpwstr/>
  </property>
  <property fmtid="{D5CDD505-2E9C-101B-9397-08002B2CF9AE}" pid="6" name="Record_Title_ID">
    <vt:lpwstr>72</vt:lpwstr>
  </property>
  <property fmtid="{D5CDD505-2E9C-101B-9397-08002B2CF9AE}" pid="7" name="Initial_Creation_Date">
    <vt:filetime>2013-10-02T19:18:48Z</vt:filetime>
  </property>
  <property fmtid="{D5CDD505-2E9C-101B-9397-08002B2CF9AE}" pid="8" name="Retention_Period_Start_Date">
    <vt:filetime>2013-10-02T19:21:10Z</vt:filetime>
  </property>
  <property fmtid="{D5CDD505-2E9C-101B-9397-08002B2CF9AE}" pid="9" name="Last_Reviewed_Date">
    <vt:lpwstr/>
  </property>
  <property fmtid="{D5CDD505-2E9C-101B-9397-08002B2CF9AE}" pid="10" name="Retention_Review_Frequency">
    <vt:lpwstr/>
  </property>
  <property fmtid="{D5CDD505-2E9C-101B-9397-08002B2CF9AE}" pid="11" name="ContentTypeId">
    <vt:lpwstr>0x010100FC5D40A8131FBA439A39C814C83B6664</vt:lpwstr>
  </property>
  <property fmtid="{D5CDD505-2E9C-101B-9397-08002B2CF9AE}" pid="12" name="TaxKeyword">
    <vt:lpwstr/>
  </property>
</Properties>
</file>