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4"/>
  </p:sldMasterIdLst>
  <p:notesMasterIdLst>
    <p:notesMasterId r:id="rId26"/>
  </p:notesMasterIdLst>
  <p:handoutMasterIdLst>
    <p:handoutMasterId r:id="rId27"/>
  </p:handoutMasterIdLst>
  <p:sldIdLst>
    <p:sldId id="256" r:id="rId5"/>
    <p:sldId id="291" r:id="rId6"/>
    <p:sldId id="276" r:id="rId7"/>
    <p:sldId id="258" r:id="rId8"/>
    <p:sldId id="289" r:id="rId9"/>
    <p:sldId id="286" r:id="rId10"/>
    <p:sldId id="278" r:id="rId11"/>
    <p:sldId id="262" r:id="rId12"/>
    <p:sldId id="274" r:id="rId13"/>
    <p:sldId id="261" r:id="rId14"/>
    <p:sldId id="275" r:id="rId15"/>
    <p:sldId id="279" r:id="rId16"/>
    <p:sldId id="280" r:id="rId17"/>
    <p:sldId id="285" r:id="rId18"/>
    <p:sldId id="288" r:id="rId19"/>
    <p:sldId id="266" r:id="rId20"/>
    <p:sldId id="267" r:id="rId21"/>
    <p:sldId id="268" r:id="rId22"/>
    <p:sldId id="269" r:id="rId23"/>
    <p:sldId id="270" r:id="rId24"/>
    <p:sldId id="281" r:id="rId25"/>
  </p:sldIdLst>
  <p:sldSz cx="9144000" cy="5715000" type="screen16x10"/>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charset="-128"/>
        <a:cs typeface="ＭＳ Ｐゴシック" charset="-128"/>
      </a:defRPr>
    </a:lvl1pPr>
    <a:lvl2pPr marL="457200" algn="l" rtl="0" eaLnBrk="0" fontAlgn="base" hangingPunct="0">
      <a:spcBef>
        <a:spcPct val="0"/>
      </a:spcBef>
      <a:spcAft>
        <a:spcPct val="0"/>
      </a:spcAft>
      <a:defRPr sz="2400" kern="1200">
        <a:solidFill>
          <a:schemeClr val="tx1"/>
        </a:solidFill>
        <a:latin typeface="Arial" charset="0"/>
        <a:ea typeface="ＭＳ Ｐゴシック" charset="-128"/>
        <a:cs typeface="ＭＳ Ｐゴシック" charset="-128"/>
      </a:defRPr>
    </a:lvl2pPr>
    <a:lvl3pPr marL="914400" algn="l" rtl="0" eaLnBrk="0" fontAlgn="base" hangingPunct="0">
      <a:spcBef>
        <a:spcPct val="0"/>
      </a:spcBef>
      <a:spcAft>
        <a:spcPct val="0"/>
      </a:spcAft>
      <a:defRPr sz="2400" kern="1200">
        <a:solidFill>
          <a:schemeClr val="tx1"/>
        </a:solidFill>
        <a:latin typeface="Arial" charset="0"/>
        <a:ea typeface="ＭＳ Ｐゴシック" charset="-128"/>
        <a:cs typeface="ＭＳ Ｐゴシック" charset="-128"/>
      </a:defRPr>
    </a:lvl3pPr>
    <a:lvl4pPr marL="1371600" algn="l" rtl="0" eaLnBrk="0" fontAlgn="base" hangingPunct="0">
      <a:spcBef>
        <a:spcPct val="0"/>
      </a:spcBef>
      <a:spcAft>
        <a:spcPct val="0"/>
      </a:spcAft>
      <a:defRPr sz="2400" kern="1200">
        <a:solidFill>
          <a:schemeClr val="tx1"/>
        </a:solidFill>
        <a:latin typeface="Arial" charset="0"/>
        <a:ea typeface="ＭＳ Ｐゴシック" charset="-128"/>
        <a:cs typeface="ＭＳ Ｐゴシック" charset="-128"/>
      </a:defRPr>
    </a:lvl4pPr>
    <a:lvl5pPr marL="1828800" algn="l" rtl="0" eaLnBrk="0" fontAlgn="base" hangingPunct="0">
      <a:spcBef>
        <a:spcPct val="0"/>
      </a:spcBef>
      <a:spcAft>
        <a:spcPct val="0"/>
      </a:spcAft>
      <a:defRPr sz="24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Arial" charset="0"/>
        <a:ea typeface="ＭＳ Ｐゴシック" charset="-128"/>
        <a:cs typeface="ＭＳ Ｐゴシック" charset="-128"/>
      </a:defRPr>
    </a:lvl9pPr>
  </p:defaultTextStyle>
  <p:extLst>
    <p:ext uri="{EFAFB233-063F-42B5-8137-9DF3F51BA10A}">
      <p15:sldGuideLst xmlns:p15="http://schemas.microsoft.com/office/powerpoint/2012/main">
        <p15:guide id="1" orient="horz" pos="3851">
          <p15:clr>
            <a:srgbClr val="A4A3A4"/>
          </p15:clr>
        </p15:guide>
        <p15:guide id="2" orient="horz" pos="3763">
          <p15:clr>
            <a:srgbClr val="A4A3A4"/>
          </p15:clr>
        </p15:guide>
        <p15:guide id="3" orient="horz" pos="332">
          <p15:clr>
            <a:srgbClr val="A4A3A4"/>
          </p15:clr>
        </p15:guide>
        <p15:guide id="4" orient="horz" pos="3154">
          <p15:clr>
            <a:srgbClr val="A4A3A4"/>
          </p15:clr>
        </p15:guide>
        <p15:guide id="5" orient="horz" pos="264">
          <p15:clr>
            <a:srgbClr val="A4A3A4"/>
          </p15:clr>
        </p15:guide>
        <p15:guide id="6" orient="horz" pos="3386">
          <p15:clr>
            <a:srgbClr val="A4A3A4"/>
          </p15:clr>
        </p15:guide>
        <p15:guide id="7" orient="horz" pos="812">
          <p15:clr>
            <a:srgbClr val="A4A3A4"/>
          </p15:clr>
        </p15:guide>
        <p15:guide id="8" pos="281">
          <p15:clr>
            <a:srgbClr val="A4A3A4"/>
          </p15:clr>
        </p15:guide>
        <p15:guide id="9" pos="2880">
          <p15:clr>
            <a:srgbClr val="A4A3A4"/>
          </p15:clr>
        </p15:guide>
        <p15:guide id="10" pos="1483">
          <p15:clr>
            <a:srgbClr val="A4A3A4"/>
          </p15:clr>
        </p15:guide>
        <p15:guide id="11" pos="5478">
          <p15:clr>
            <a:srgbClr val="A4A3A4"/>
          </p15:clr>
        </p15:guide>
        <p15:guide id="12" pos="17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9761" autoAdjust="0"/>
  </p:normalViewPr>
  <p:slideViewPr>
    <p:cSldViewPr snapToGrid="0">
      <p:cViewPr>
        <p:scale>
          <a:sx n="100" d="100"/>
          <a:sy n="100" d="100"/>
        </p:scale>
        <p:origin x="324" y="-748"/>
      </p:cViewPr>
      <p:guideLst>
        <p:guide orient="horz" pos="3851"/>
        <p:guide orient="horz" pos="3763"/>
        <p:guide orient="horz" pos="332"/>
        <p:guide orient="horz" pos="3154"/>
        <p:guide orient="horz" pos="264"/>
        <p:guide orient="horz" pos="3386"/>
        <p:guide orient="horz" pos="812"/>
        <p:guide pos="281"/>
        <p:guide pos="2880"/>
        <p:guide pos="1483"/>
        <p:guide pos="5478"/>
        <p:guide pos="17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90" d="100"/>
        <a:sy n="90" d="100"/>
      </p:scale>
      <p:origin x="0" y="-162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16AD91A-A596-4084-9C3F-F9258D268E2C}" type="doc">
      <dgm:prSet loTypeId="urn:microsoft.com/office/officeart/2005/8/layout/process4" loCatId="process" qsTypeId="urn:microsoft.com/office/officeart/2005/8/quickstyle/simple1" qsCatId="simple" csTypeId="urn:microsoft.com/office/officeart/2005/8/colors/accent1_2" csCatId="accent1" phldr="1"/>
      <dgm:spPr/>
      <dgm:t>
        <a:bodyPr/>
        <a:lstStyle/>
        <a:p>
          <a:endParaRPr lang="en-US"/>
        </a:p>
      </dgm:t>
    </dgm:pt>
    <dgm:pt modelId="{34471CF6-0A88-42B0-A1E5-A59D495E98E4}">
      <dgm:prSet phldrT="[Text]"/>
      <dgm:spPr/>
      <dgm:t>
        <a:bodyPr/>
        <a:lstStyle/>
        <a:p>
          <a:r>
            <a:rPr lang="en-US" dirty="0"/>
            <a:t>Business Goals</a:t>
          </a:r>
        </a:p>
      </dgm:t>
    </dgm:pt>
    <dgm:pt modelId="{DEA20829-A354-46E8-A4BB-5A82A0A82DA7}" type="parTrans" cxnId="{721A369F-F16C-4E10-AEC8-6A24495ABA68}">
      <dgm:prSet/>
      <dgm:spPr/>
      <dgm:t>
        <a:bodyPr/>
        <a:lstStyle/>
        <a:p>
          <a:endParaRPr lang="en-US"/>
        </a:p>
      </dgm:t>
    </dgm:pt>
    <dgm:pt modelId="{284F8686-6C65-4AA0-8931-BA9A5C562A0F}" type="sibTrans" cxnId="{721A369F-F16C-4E10-AEC8-6A24495ABA68}">
      <dgm:prSet/>
      <dgm:spPr/>
      <dgm:t>
        <a:bodyPr/>
        <a:lstStyle/>
        <a:p>
          <a:endParaRPr lang="en-US"/>
        </a:p>
      </dgm:t>
    </dgm:pt>
    <dgm:pt modelId="{8836198D-F657-43DF-AE2F-58C27EF49F9C}">
      <dgm:prSet phldrT="[Text]"/>
      <dgm:spPr/>
      <dgm:t>
        <a:bodyPr/>
        <a:lstStyle/>
        <a:p>
          <a:r>
            <a:rPr lang="en-US" dirty="0"/>
            <a:t>TCO</a:t>
          </a:r>
        </a:p>
      </dgm:t>
    </dgm:pt>
    <dgm:pt modelId="{B78CAC35-D9B9-46DE-A313-E74DCFDE1C83}" type="parTrans" cxnId="{6CD80480-E943-4568-AC29-51E1781282CF}">
      <dgm:prSet/>
      <dgm:spPr/>
      <dgm:t>
        <a:bodyPr/>
        <a:lstStyle/>
        <a:p>
          <a:endParaRPr lang="en-US"/>
        </a:p>
      </dgm:t>
    </dgm:pt>
    <dgm:pt modelId="{4FDB79DC-514D-4931-9A33-F816086CB43A}" type="sibTrans" cxnId="{6CD80480-E943-4568-AC29-51E1781282CF}">
      <dgm:prSet/>
      <dgm:spPr/>
      <dgm:t>
        <a:bodyPr/>
        <a:lstStyle/>
        <a:p>
          <a:endParaRPr lang="en-US"/>
        </a:p>
      </dgm:t>
    </dgm:pt>
    <dgm:pt modelId="{D352008A-5E94-4AF0-8263-274A5A5115C7}">
      <dgm:prSet phldrT="[Text]"/>
      <dgm:spPr/>
      <dgm:t>
        <a:bodyPr/>
        <a:lstStyle/>
        <a:p>
          <a:r>
            <a:rPr lang="en-US" dirty="0"/>
            <a:t>…</a:t>
          </a:r>
        </a:p>
      </dgm:t>
    </dgm:pt>
    <dgm:pt modelId="{D513C9BF-1DAE-4CDA-9224-23B2C9E998E3}" type="parTrans" cxnId="{FCAC391C-6E2E-48D2-B494-661B61EA05F2}">
      <dgm:prSet/>
      <dgm:spPr/>
      <dgm:t>
        <a:bodyPr/>
        <a:lstStyle/>
        <a:p>
          <a:endParaRPr lang="en-US"/>
        </a:p>
      </dgm:t>
    </dgm:pt>
    <dgm:pt modelId="{FE9CD8B7-478B-43BC-951C-39943DB9A8AA}" type="sibTrans" cxnId="{FCAC391C-6E2E-48D2-B494-661B61EA05F2}">
      <dgm:prSet/>
      <dgm:spPr/>
      <dgm:t>
        <a:bodyPr/>
        <a:lstStyle/>
        <a:p>
          <a:endParaRPr lang="en-US"/>
        </a:p>
      </dgm:t>
    </dgm:pt>
    <dgm:pt modelId="{C438A55E-B84F-40FF-AE98-9A35FD6A8E21}">
      <dgm:prSet phldrT="[Text]"/>
      <dgm:spPr/>
      <dgm:t>
        <a:bodyPr/>
        <a:lstStyle/>
        <a:p>
          <a:r>
            <a:rPr lang="en-US" dirty="0"/>
            <a:t>NFRs</a:t>
          </a:r>
        </a:p>
      </dgm:t>
    </dgm:pt>
    <dgm:pt modelId="{CCB41C96-0F2A-411D-AC60-C2728778DEAD}" type="parTrans" cxnId="{657861CF-31A3-4829-8A0B-CA5E923EAA97}">
      <dgm:prSet/>
      <dgm:spPr/>
      <dgm:t>
        <a:bodyPr/>
        <a:lstStyle/>
        <a:p>
          <a:endParaRPr lang="en-US"/>
        </a:p>
      </dgm:t>
    </dgm:pt>
    <dgm:pt modelId="{03A76A52-AA78-45AC-A6C4-6D66EE6A946C}" type="sibTrans" cxnId="{657861CF-31A3-4829-8A0B-CA5E923EAA97}">
      <dgm:prSet/>
      <dgm:spPr/>
      <dgm:t>
        <a:bodyPr/>
        <a:lstStyle/>
        <a:p>
          <a:endParaRPr lang="en-US"/>
        </a:p>
      </dgm:t>
    </dgm:pt>
    <dgm:pt modelId="{5EF8142E-BD18-4D23-8B22-F9227EDA46AF}">
      <dgm:prSet phldrT="[Text]"/>
      <dgm:spPr/>
      <dgm:t>
        <a:bodyPr/>
        <a:lstStyle/>
        <a:p>
          <a:r>
            <a:rPr lang="en-US" dirty="0"/>
            <a:t>Availability</a:t>
          </a:r>
        </a:p>
      </dgm:t>
    </dgm:pt>
    <dgm:pt modelId="{CD1DB016-53B3-4B44-A8F2-A2AB48B71BF8}" type="parTrans" cxnId="{CD999491-798C-4CAA-9F35-5F2A27AD8017}">
      <dgm:prSet/>
      <dgm:spPr/>
      <dgm:t>
        <a:bodyPr/>
        <a:lstStyle/>
        <a:p>
          <a:endParaRPr lang="en-US"/>
        </a:p>
      </dgm:t>
    </dgm:pt>
    <dgm:pt modelId="{10B3B827-F95C-42DF-AE3E-7FEAA45F4BE4}" type="sibTrans" cxnId="{CD999491-798C-4CAA-9F35-5F2A27AD8017}">
      <dgm:prSet/>
      <dgm:spPr/>
      <dgm:t>
        <a:bodyPr/>
        <a:lstStyle/>
        <a:p>
          <a:endParaRPr lang="en-US"/>
        </a:p>
      </dgm:t>
    </dgm:pt>
    <dgm:pt modelId="{150A6A28-D740-4B2F-BAD6-9CA2A184A69F}">
      <dgm:prSet phldrT="[Text]"/>
      <dgm:spPr/>
      <dgm:t>
        <a:bodyPr/>
        <a:lstStyle/>
        <a:p>
          <a:r>
            <a:rPr lang="en-US" dirty="0"/>
            <a:t>Maintainability</a:t>
          </a:r>
        </a:p>
      </dgm:t>
    </dgm:pt>
    <dgm:pt modelId="{AAF38686-6613-40BB-A8CB-CFC1DFF01FBD}" type="parTrans" cxnId="{E0422266-7629-462A-A15B-D6255B78441A}">
      <dgm:prSet/>
      <dgm:spPr/>
      <dgm:t>
        <a:bodyPr/>
        <a:lstStyle/>
        <a:p>
          <a:endParaRPr lang="en-US"/>
        </a:p>
      </dgm:t>
    </dgm:pt>
    <dgm:pt modelId="{87ECF06C-15C1-4D85-9953-658557D8B79E}" type="sibTrans" cxnId="{E0422266-7629-462A-A15B-D6255B78441A}">
      <dgm:prSet/>
      <dgm:spPr/>
      <dgm:t>
        <a:bodyPr/>
        <a:lstStyle/>
        <a:p>
          <a:endParaRPr lang="en-US"/>
        </a:p>
      </dgm:t>
    </dgm:pt>
    <dgm:pt modelId="{04670BFF-70A0-484B-8F86-483FD71AAA95}">
      <dgm:prSet phldrT="[Text]"/>
      <dgm:spPr/>
      <dgm:t>
        <a:bodyPr/>
        <a:lstStyle/>
        <a:p>
          <a:r>
            <a:rPr lang="en-US" dirty="0"/>
            <a:t>Architectural Tactics</a:t>
          </a:r>
        </a:p>
      </dgm:t>
    </dgm:pt>
    <dgm:pt modelId="{B51A5C4E-C435-4975-A234-71B95E675E20}" type="parTrans" cxnId="{247E9616-CE26-4899-B8EF-66353154060A}">
      <dgm:prSet/>
      <dgm:spPr/>
      <dgm:t>
        <a:bodyPr/>
        <a:lstStyle/>
        <a:p>
          <a:endParaRPr lang="en-US"/>
        </a:p>
      </dgm:t>
    </dgm:pt>
    <dgm:pt modelId="{4BB5F6DC-82F9-47E0-85B8-D323E99279E2}" type="sibTrans" cxnId="{247E9616-CE26-4899-B8EF-66353154060A}">
      <dgm:prSet/>
      <dgm:spPr/>
      <dgm:t>
        <a:bodyPr/>
        <a:lstStyle/>
        <a:p>
          <a:endParaRPr lang="en-US"/>
        </a:p>
      </dgm:t>
    </dgm:pt>
    <dgm:pt modelId="{0858C157-22F8-4B88-A9AE-56B23632447E}">
      <dgm:prSet phldrT="[Text]"/>
      <dgm:spPr/>
      <dgm:t>
        <a:bodyPr/>
        <a:lstStyle/>
        <a:p>
          <a:r>
            <a:rPr lang="en-US" dirty="0"/>
            <a:t>Design Patterns</a:t>
          </a:r>
        </a:p>
      </dgm:t>
    </dgm:pt>
    <dgm:pt modelId="{BCAB689A-6D30-4962-9B20-74CA654C8FC9}" type="parTrans" cxnId="{75F54143-F561-4329-A71B-17686A22F567}">
      <dgm:prSet/>
      <dgm:spPr/>
      <dgm:t>
        <a:bodyPr/>
        <a:lstStyle/>
        <a:p>
          <a:endParaRPr lang="en-US"/>
        </a:p>
      </dgm:t>
    </dgm:pt>
    <dgm:pt modelId="{DF8DA0BE-13AC-438D-BBE8-FC759D439EB9}" type="sibTrans" cxnId="{75F54143-F561-4329-A71B-17686A22F567}">
      <dgm:prSet/>
      <dgm:spPr/>
      <dgm:t>
        <a:bodyPr/>
        <a:lstStyle/>
        <a:p>
          <a:endParaRPr lang="en-US"/>
        </a:p>
      </dgm:t>
    </dgm:pt>
    <dgm:pt modelId="{E21B5411-4925-4AE4-AFE6-064AF9B43884}">
      <dgm:prSet phldrT="[Text]"/>
      <dgm:spPr/>
      <dgm:t>
        <a:bodyPr/>
        <a:lstStyle/>
        <a:p>
          <a:r>
            <a:rPr lang="en-US" dirty="0"/>
            <a:t>Anti Patterns</a:t>
          </a:r>
        </a:p>
      </dgm:t>
    </dgm:pt>
    <dgm:pt modelId="{95DC3F13-7B5C-4EC0-A70C-4DF3875B2DCD}" type="parTrans" cxnId="{192F966E-7877-45AC-830D-ABB6982914BB}">
      <dgm:prSet/>
      <dgm:spPr/>
      <dgm:t>
        <a:bodyPr/>
        <a:lstStyle/>
        <a:p>
          <a:endParaRPr lang="en-US"/>
        </a:p>
      </dgm:t>
    </dgm:pt>
    <dgm:pt modelId="{00EF907E-2BF8-49AB-9F6D-D8C0A4197BAB}" type="sibTrans" cxnId="{192F966E-7877-45AC-830D-ABB6982914BB}">
      <dgm:prSet/>
      <dgm:spPr/>
      <dgm:t>
        <a:bodyPr/>
        <a:lstStyle/>
        <a:p>
          <a:endParaRPr lang="en-US"/>
        </a:p>
      </dgm:t>
    </dgm:pt>
    <dgm:pt modelId="{8C9EE592-DFB2-4022-B147-76414EC943FA}">
      <dgm:prSet phldrT="[Text]"/>
      <dgm:spPr/>
      <dgm:t>
        <a:bodyPr/>
        <a:lstStyle/>
        <a:p>
          <a:r>
            <a:rPr lang="en-US" dirty="0"/>
            <a:t>Quality</a:t>
          </a:r>
        </a:p>
      </dgm:t>
    </dgm:pt>
    <dgm:pt modelId="{230DCA8F-8827-4D61-863F-D1FC4C22B0B6}" type="parTrans" cxnId="{FEF1545D-8511-4365-864B-6732AD279A53}">
      <dgm:prSet/>
      <dgm:spPr/>
      <dgm:t>
        <a:bodyPr/>
        <a:lstStyle/>
        <a:p>
          <a:endParaRPr lang="en-US"/>
        </a:p>
      </dgm:t>
    </dgm:pt>
    <dgm:pt modelId="{D81665BC-0EC0-4408-8F10-A3BD11B17BC7}" type="sibTrans" cxnId="{FEF1545D-8511-4365-864B-6732AD279A53}">
      <dgm:prSet/>
      <dgm:spPr/>
      <dgm:t>
        <a:bodyPr/>
        <a:lstStyle/>
        <a:p>
          <a:endParaRPr lang="en-US"/>
        </a:p>
      </dgm:t>
    </dgm:pt>
    <dgm:pt modelId="{A6C986B7-AA6C-42FF-84C3-0B24326871A3}">
      <dgm:prSet phldrT="[Text]"/>
      <dgm:spPr/>
      <dgm:t>
        <a:bodyPr/>
        <a:lstStyle/>
        <a:p>
          <a:r>
            <a:rPr lang="en-US" dirty="0"/>
            <a:t>Market Share</a:t>
          </a:r>
        </a:p>
      </dgm:t>
    </dgm:pt>
    <dgm:pt modelId="{9852133C-45CC-456A-8EF7-5EDD87805402}" type="parTrans" cxnId="{5E38F1BF-7A32-45FC-A404-1B4CCA67C8B5}">
      <dgm:prSet/>
      <dgm:spPr/>
      <dgm:t>
        <a:bodyPr/>
        <a:lstStyle/>
        <a:p>
          <a:endParaRPr lang="en-US"/>
        </a:p>
      </dgm:t>
    </dgm:pt>
    <dgm:pt modelId="{D9FD209A-9719-4203-AFE0-1BA96D5CCC15}" type="sibTrans" cxnId="{5E38F1BF-7A32-45FC-A404-1B4CCA67C8B5}">
      <dgm:prSet/>
      <dgm:spPr/>
      <dgm:t>
        <a:bodyPr/>
        <a:lstStyle/>
        <a:p>
          <a:endParaRPr lang="en-US"/>
        </a:p>
      </dgm:t>
    </dgm:pt>
    <dgm:pt modelId="{79386473-01EE-49A3-94B3-8D475B720B1B}">
      <dgm:prSet phldrT="[Text]"/>
      <dgm:spPr/>
      <dgm:t>
        <a:bodyPr/>
        <a:lstStyle/>
        <a:p>
          <a:r>
            <a:rPr lang="en-US" dirty="0"/>
            <a:t>Customer Experience</a:t>
          </a:r>
        </a:p>
      </dgm:t>
    </dgm:pt>
    <dgm:pt modelId="{4394F076-A912-4DEA-BC11-71E0F6C11823}" type="parTrans" cxnId="{A368B7B6-0353-444A-94E9-6EC828D632B2}">
      <dgm:prSet/>
      <dgm:spPr/>
      <dgm:t>
        <a:bodyPr/>
        <a:lstStyle/>
        <a:p>
          <a:endParaRPr lang="en-US"/>
        </a:p>
      </dgm:t>
    </dgm:pt>
    <dgm:pt modelId="{514FDF0F-654D-469C-BC02-AA62213BCC31}" type="sibTrans" cxnId="{A368B7B6-0353-444A-94E9-6EC828D632B2}">
      <dgm:prSet/>
      <dgm:spPr/>
      <dgm:t>
        <a:bodyPr/>
        <a:lstStyle/>
        <a:p>
          <a:endParaRPr lang="en-US"/>
        </a:p>
      </dgm:t>
    </dgm:pt>
    <dgm:pt modelId="{4A6C0E8F-AA08-4B68-BCA6-87156755A5CC}">
      <dgm:prSet phldrT="[Text]"/>
      <dgm:spPr/>
      <dgm:t>
        <a:bodyPr/>
        <a:lstStyle/>
        <a:p>
          <a:r>
            <a:rPr lang="en-US" dirty="0"/>
            <a:t>Elasticity</a:t>
          </a:r>
        </a:p>
      </dgm:t>
    </dgm:pt>
    <dgm:pt modelId="{FE0ED163-E545-4741-8F37-8E3530FC9780}" type="parTrans" cxnId="{B3B8CA3E-9353-4398-80AC-F41AB9850F1F}">
      <dgm:prSet/>
      <dgm:spPr/>
      <dgm:t>
        <a:bodyPr/>
        <a:lstStyle/>
        <a:p>
          <a:endParaRPr lang="en-US"/>
        </a:p>
      </dgm:t>
    </dgm:pt>
    <dgm:pt modelId="{67C86685-FF4C-47F8-8297-A32EE4903102}" type="sibTrans" cxnId="{B3B8CA3E-9353-4398-80AC-F41AB9850F1F}">
      <dgm:prSet/>
      <dgm:spPr/>
      <dgm:t>
        <a:bodyPr/>
        <a:lstStyle/>
        <a:p>
          <a:endParaRPr lang="en-US"/>
        </a:p>
      </dgm:t>
    </dgm:pt>
    <dgm:pt modelId="{1340BC5C-5526-4AA1-B90D-44A028F738F8}">
      <dgm:prSet phldrT="[Text]"/>
      <dgm:spPr/>
      <dgm:t>
        <a:bodyPr/>
        <a:lstStyle/>
        <a:p>
          <a:r>
            <a:rPr lang="en-US" dirty="0"/>
            <a:t>Security</a:t>
          </a:r>
        </a:p>
      </dgm:t>
    </dgm:pt>
    <dgm:pt modelId="{C59D1151-81AC-4767-898B-48DCF3FD2BFC}" type="parTrans" cxnId="{63658668-7FCF-45CF-A42B-7EA370A79D72}">
      <dgm:prSet/>
      <dgm:spPr/>
      <dgm:t>
        <a:bodyPr/>
        <a:lstStyle/>
        <a:p>
          <a:endParaRPr lang="en-US"/>
        </a:p>
      </dgm:t>
    </dgm:pt>
    <dgm:pt modelId="{7C00F029-9D13-4A95-A2DE-DD7ADB9B3033}" type="sibTrans" cxnId="{63658668-7FCF-45CF-A42B-7EA370A79D72}">
      <dgm:prSet/>
      <dgm:spPr/>
      <dgm:t>
        <a:bodyPr/>
        <a:lstStyle/>
        <a:p>
          <a:endParaRPr lang="en-US"/>
        </a:p>
      </dgm:t>
    </dgm:pt>
    <dgm:pt modelId="{D6CBC8E7-A92A-423D-B887-ED82980EA564}">
      <dgm:prSet phldrT="[Text]"/>
      <dgm:spPr/>
      <dgm:t>
        <a:bodyPr/>
        <a:lstStyle/>
        <a:p>
          <a:r>
            <a:rPr lang="en-US" dirty="0"/>
            <a:t>Extensibility</a:t>
          </a:r>
        </a:p>
      </dgm:t>
    </dgm:pt>
    <dgm:pt modelId="{3578CE18-6BE0-4AE7-A093-D6A75DE5F61C}" type="parTrans" cxnId="{045BAB91-BD19-4FEB-9D38-C4BF500773C8}">
      <dgm:prSet/>
      <dgm:spPr/>
      <dgm:t>
        <a:bodyPr/>
        <a:lstStyle/>
        <a:p>
          <a:endParaRPr lang="en-US"/>
        </a:p>
      </dgm:t>
    </dgm:pt>
    <dgm:pt modelId="{0BD3F44F-926C-441D-8D9E-324A6ABFA66B}" type="sibTrans" cxnId="{045BAB91-BD19-4FEB-9D38-C4BF500773C8}">
      <dgm:prSet/>
      <dgm:spPr/>
      <dgm:t>
        <a:bodyPr/>
        <a:lstStyle/>
        <a:p>
          <a:endParaRPr lang="en-US"/>
        </a:p>
      </dgm:t>
    </dgm:pt>
    <dgm:pt modelId="{C3FC5839-9735-4D6C-A878-5C57CC881AAD}">
      <dgm:prSet phldrT="[Text]"/>
      <dgm:spPr/>
      <dgm:t>
        <a:bodyPr/>
        <a:lstStyle/>
        <a:p>
          <a:r>
            <a:rPr lang="en-US" dirty="0"/>
            <a:t>Performance</a:t>
          </a:r>
        </a:p>
      </dgm:t>
    </dgm:pt>
    <dgm:pt modelId="{1E317DCA-931E-4E82-B99D-F0004E1D2925}" type="parTrans" cxnId="{572CBD98-7BD6-481E-8E38-A90F3E5E7088}">
      <dgm:prSet/>
      <dgm:spPr/>
      <dgm:t>
        <a:bodyPr/>
        <a:lstStyle/>
        <a:p>
          <a:endParaRPr lang="en-US"/>
        </a:p>
      </dgm:t>
    </dgm:pt>
    <dgm:pt modelId="{69F5FCB4-7C7A-4A16-9736-0F80B7DF91B0}" type="sibTrans" cxnId="{572CBD98-7BD6-481E-8E38-A90F3E5E7088}">
      <dgm:prSet/>
      <dgm:spPr/>
      <dgm:t>
        <a:bodyPr/>
        <a:lstStyle/>
        <a:p>
          <a:endParaRPr lang="en-US"/>
        </a:p>
      </dgm:t>
    </dgm:pt>
    <dgm:pt modelId="{DF97BD22-796F-4348-AD3F-DD439F9A333E}">
      <dgm:prSet phldrT="[Text]"/>
      <dgm:spPr/>
      <dgm:t>
        <a:bodyPr/>
        <a:lstStyle/>
        <a:p>
          <a:r>
            <a:rPr lang="en-US" dirty="0"/>
            <a:t>Usability</a:t>
          </a:r>
        </a:p>
      </dgm:t>
    </dgm:pt>
    <dgm:pt modelId="{ACDEDF80-0063-4818-AE2D-200110605D53}" type="parTrans" cxnId="{45F9096B-4350-4AAA-8933-A33BB0A7183A}">
      <dgm:prSet/>
      <dgm:spPr/>
      <dgm:t>
        <a:bodyPr/>
        <a:lstStyle/>
        <a:p>
          <a:endParaRPr lang="en-US"/>
        </a:p>
      </dgm:t>
    </dgm:pt>
    <dgm:pt modelId="{615AC9C5-F397-4370-B696-C5DE737E5258}" type="sibTrans" cxnId="{45F9096B-4350-4AAA-8933-A33BB0A7183A}">
      <dgm:prSet/>
      <dgm:spPr/>
      <dgm:t>
        <a:bodyPr/>
        <a:lstStyle/>
        <a:p>
          <a:endParaRPr lang="en-US"/>
        </a:p>
      </dgm:t>
    </dgm:pt>
    <dgm:pt modelId="{5B6B2928-F280-414C-9CFF-53FA8052FA2D}">
      <dgm:prSet phldrT="[Text]"/>
      <dgm:spPr/>
      <dgm:t>
        <a:bodyPr/>
        <a:lstStyle/>
        <a:p>
          <a:r>
            <a:rPr lang="en-US" dirty="0"/>
            <a:t>Interoperability</a:t>
          </a:r>
        </a:p>
      </dgm:t>
    </dgm:pt>
    <dgm:pt modelId="{E13D5208-AB33-49A1-A6F8-9108F1BFC4CB}" type="parTrans" cxnId="{ECB6A229-264B-4C7F-82FE-C85AF88CFA00}">
      <dgm:prSet/>
      <dgm:spPr/>
      <dgm:t>
        <a:bodyPr/>
        <a:lstStyle/>
        <a:p>
          <a:endParaRPr lang="en-US"/>
        </a:p>
      </dgm:t>
    </dgm:pt>
    <dgm:pt modelId="{8E925A68-2FCC-4A44-BB01-ADC9DBD143BA}" type="sibTrans" cxnId="{ECB6A229-264B-4C7F-82FE-C85AF88CFA00}">
      <dgm:prSet/>
      <dgm:spPr/>
      <dgm:t>
        <a:bodyPr/>
        <a:lstStyle/>
        <a:p>
          <a:endParaRPr lang="en-US"/>
        </a:p>
      </dgm:t>
    </dgm:pt>
    <dgm:pt modelId="{AF537298-CAC5-4ECD-A12D-6A7DA1E92751}">
      <dgm:prSet phldrT="[Text]"/>
      <dgm:spPr/>
      <dgm:t>
        <a:bodyPr/>
        <a:lstStyle/>
        <a:p>
          <a:r>
            <a:rPr lang="en-US" dirty="0"/>
            <a:t>Portability</a:t>
          </a:r>
        </a:p>
      </dgm:t>
    </dgm:pt>
    <dgm:pt modelId="{0C5EED25-8929-4AF3-94A5-C98EB5B2D6AA}" type="parTrans" cxnId="{F33B33D7-D606-4F3F-A872-E2E2CABAB33D}">
      <dgm:prSet/>
      <dgm:spPr/>
      <dgm:t>
        <a:bodyPr/>
        <a:lstStyle/>
        <a:p>
          <a:endParaRPr lang="en-US"/>
        </a:p>
      </dgm:t>
    </dgm:pt>
    <dgm:pt modelId="{FB7D02BA-F3B0-47AC-81FA-53C3C51B2033}" type="sibTrans" cxnId="{F33B33D7-D606-4F3F-A872-E2E2CABAB33D}">
      <dgm:prSet/>
      <dgm:spPr/>
      <dgm:t>
        <a:bodyPr/>
        <a:lstStyle/>
        <a:p>
          <a:endParaRPr lang="en-US"/>
        </a:p>
      </dgm:t>
    </dgm:pt>
    <dgm:pt modelId="{A5FF6282-CEA5-40CA-8CEE-73A3AF7037C7}">
      <dgm:prSet phldrT="[Text]"/>
      <dgm:spPr/>
      <dgm:t>
        <a:bodyPr/>
        <a:lstStyle/>
        <a:p>
          <a:r>
            <a:rPr lang="en-US" dirty="0"/>
            <a:t>Stateless Design</a:t>
          </a:r>
        </a:p>
      </dgm:t>
    </dgm:pt>
    <dgm:pt modelId="{35FB3C04-E98F-415B-8E66-9BC598B99773}" type="parTrans" cxnId="{B041DA45-4F1E-4496-84F5-45AA6F7A6DBF}">
      <dgm:prSet/>
      <dgm:spPr/>
      <dgm:t>
        <a:bodyPr/>
        <a:lstStyle/>
        <a:p>
          <a:endParaRPr lang="en-US"/>
        </a:p>
      </dgm:t>
    </dgm:pt>
    <dgm:pt modelId="{37C0779E-527B-47D0-8E7E-D30077D3ECFE}" type="sibTrans" cxnId="{B041DA45-4F1E-4496-84F5-45AA6F7A6DBF}">
      <dgm:prSet/>
      <dgm:spPr/>
      <dgm:t>
        <a:bodyPr/>
        <a:lstStyle/>
        <a:p>
          <a:endParaRPr lang="en-US"/>
        </a:p>
      </dgm:t>
    </dgm:pt>
    <dgm:pt modelId="{561D2BB9-CCE3-49D0-8B02-D96B36414CF1}">
      <dgm:prSet phldrT="[Text]"/>
      <dgm:spPr/>
      <dgm:t>
        <a:bodyPr/>
        <a:lstStyle/>
        <a:p>
          <a:r>
            <a:rPr lang="en-US" dirty="0"/>
            <a:t>Microservices</a:t>
          </a:r>
        </a:p>
      </dgm:t>
    </dgm:pt>
    <dgm:pt modelId="{86BE733A-6A76-492A-A8E6-58C68FF11F96}" type="parTrans" cxnId="{D86BCCE5-562B-42E6-B21C-6A67FC90FFB4}">
      <dgm:prSet/>
      <dgm:spPr/>
      <dgm:t>
        <a:bodyPr/>
        <a:lstStyle/>
        <a:p>
          <a:endParaRPr lang="en-US"/>
        </a:p>
      </dgm:t>
    </dgm:pt>
    <dgm:pt modelId="{5431B179-A0D3-4140-B923-D03E6FCECF08}" type="sibTrans" cxnId="{D86BCCE5-562B-42E6-B21C-6A67FC90FFB4}">
      <dgm:prSet/>
      <dgm:spPr/>
      <dgm:t>
        <a:bodyPr/>
        <a:lstStyle/>
        <a:p>
          <a:endParaRPr lang="en-US"/>
        </a:p>
      </dgm:t>
    </dgm:pt>
    <dgm:pt modelId="{02617C69-39CC-4AB6-B881-262E38AED4D1}">
      <dgm:prSet phldrT="[Text]"/>
      <dgm:spPr/>
      <dgm:t>
        <a:bodyPr/>
        <a:lstStyle/>
        <a:p>
          <a:r>
            <a:rPr lang="en-US" dirty="0"/>
            <a:t>Caching</a:t>
          </a:r>
        </a:p>
      </dgm:t>
    </dgm:pt>
    <dgm:pt modelId="{190A05D1-8407-4A22-BA29-15FDC3A58C7E}" type="parTrans" cxnId="{4812AEFC-F071-4B64-99AB-479D16FDF884}">
      <dgm:prSet/>
      <dgm:spPr/>
      <dgm:t>
        <a:bodyPr/>
        <a:lstStyle/>
        <a:p>
          <a:endParaRPr lang="en-US"/>
        </a:p>
      </dgm:t>
    </dgm:pt>
    <dgm:pt modelId="{96F6B5A1-78FE-4E48-A9B9-49C66D566A08}" type="sibTrans" cxnId="{4812AEFC-F071-4B64-99AB-479D16FDF884}">
      <dgm:prSet/>
      <dgm:spPr/>
      <dgm:t>
        <a:bodyPr/>
        <a:lstStyle/>
        <a:p>
          <a:endParaRPr lang="en-US"/>
        </a:p>
      </dgm:t>
    </dgm:pt>
    <dgm:pt modelId="{CA665B14-EE82-43EE-A673-719AF36176F0}">
      <dgm:prSet phldrT="[Text]"/>
      <dgm:spPr/>
      <dgm:t>
        <a:bodyPr/>
        <a:lstStyle/>
        <a:p>
          <a:r>
            <a:rPr lang="en-US" dirty="0"/>
            <a:t>Claim based authentication</a:t>
          </a:r>
        </a:p>
      </dgm:t>
    </dgm:pt>
    <dgm:pt modelId="{CC8222EA-9DFF-454C-82C2-626F049697C4}" type="parTrans" cxnId="{3FCFD33B-F228-4315-B535-6CF6252365C8}">
      <dgm:prSet/>
      <dgm:spPr/>
      <dgm:t>
        <a:bodyPr/>
        <a:lstStyle/>
        <a:p>
          <a:endParaRPr lang="en-US"/>
        </a:p>
      </dgm:t>
    </dgm:pt>
    <dgm:pt modelId="{0BBC996E-7514-42F7-9323-947F1E8F135A}" type="sibTrans" cxnId="{3FCFD33B-F228-4315-B535-6CF6252365C8}">
      <dgm:prSet/>
      <dgm:spPr/>
      <dgm:t>
        <a:bodyPr/>
        <a:lstStyle/>
        <a:p>
          <a:endParaRPr lang="en-US"/>
        </a:p>
      </dgm:t>
    </dgm:pt>
    <dgm:pt modelId="{A39ED001-D311-4A5C-8E6D-F26CF92FEB77}">
      <dgm:prSet phldrT="[Text]"/>
      <dgm:spPr/>
      <dgm:t>
        <a:bodyPr/>
        <a:lstStyle/>
        <a:p>
          <a:r>
            <a:rPr lang="en-US" dirty="0"/>
            <a:t>Publish-Subscribe</a:t>
          </a:r>
        </a:p>
      </dgm:t>
    </dgm:pt>
    <dgm:pt modelId="{6060210D-3443-45DE-95FD-B7CBAF930997}" type="parTrans" cxnId="{4E1F4EBE-AA8D-4ECF-8E88-2D8CBC9AE053}">
      <dgm:prSet/>
      <dgm:spPr/>
      <dgm:t>
        <a:bodyPr/>
        <a:lstStyle/>
        <a:p>
          <a:endParaRPr lang="en-US"/>
        </a:p>
      </dgm:t>
    </dgm:pt>
    <dgm:pt modelId="{B12C019C-FB3B-4D3F-AED6-84D5415C44FF}" type="sibTrans" cxnId="{4E1F4EBE-AA8D-4ECF-8E88-2D8CBC9AE053}">
      <dgm:prSet/>
      <dgm:spPr/>
      <dgm:t>
        <a:bodyPr/>
        <a:lstStyle/>
        <a:p>
          <a:endParaRPr lang="en-US"/>
        </a:p>
      </dgm:t>
    </dgm:pt>
    <dgm:pt modelId="{566B92F8-25A7-424C-A3C7-2C24631753E7}">
      <dgm:prSet phldrT="[Text]"/>
      <dgm:spPr/>
      <dgm:t>
        <a:bodyPr/>
        <a:lstStyle/>
        <a:p>
          <a:r>
            <a:rPr lang="en-US" dirty="0"/>
            <a:t>Asynchronous Communication</a:t>
          </a:r>
        </a:p>
      </dgm:t>
    </dgm:pt>
    <dgm:pt modelId="{EF4A92D7-9D9D-4D92-91EA-ADF9F04E3DA0}" type="parTrans" cxnId="{03B604E1-163B-4140-885B-0C249FF087E9}">
      <dgm:prSet/>
      <dgm:spPr/>
      <dgm:t>
        <a:bodyPr/>
        <a:lstStyle/>
        <a:p>
          <a:endParaRPr lang="en-US"/>
        </a:p>
      </dgm:t>
    </dgm:pt>
    <dgm:pt modelId="{17CAD873-69CF-41B3-B259-9B0139CE2F03}" type="sibTrans" cxnId="{03B604E1-163B-4140-885B-0C249FF087E9}">
      <dgm:prSet/>
      <dgm:spPr/>
      <dgm:t>
        <a:bodyPr/>
        <a:lstStyle/>
        <a:p>
          <a:endParaRPr lang="en-US"/>
        </a:p>
      </dgm:t>
    </dgm:pt>
    <dgm:pt modelId="{26C8254B-9BD8-4A3A-A664-F7A0F55F2AE6}" type="pres">
      <dgm:prSet presAssocID="{416AD91A-A596-4084-9C3F-F9258D268E2C}" presName="Name0" presStyleCnt="0">
        <dgm:presLayoutVars>
          <dgm:dir/>
          <dgm:animLvl val="lvl"/>
          <dgm:resizeHandles val="exact"/>
        </dgm:presLayoutVars>
      </dgm:prSet>
      <dgm:spPr/>
    </dgm:pt>
    <dgm:pt modelId="{8B1E5A63-9C47-4C3E-BC39-510CDCB65AB3}" type="pres">
      <dgm:prSet presAssocID="{04670BFF-70A0-484B-8F86-483FD71AAA95}" presName="boxAndChildren" presStyleCnt="0"/>
      <dgm:spPr/>
    </dgm:pt>
    <dgm:pt modelId="{A6558A00-6960-401B-A9CD-983B3D3C1470}" type="pres">
      <dgm:prSet presAssocID="{04670BFF-70A0-484B-8F86-483FD71AAA95}" presName="parentTextBox" presStyleLbl="node1" presStyleIdx="0" presStyleCnt="3"/>
      <dgm:spPr/>
    </dgm:pt>
    <dgm:pt modelId="{BFA2BA12-B34A-4D32-AE20-0CB4D343D5DC}" type="pres">
      <dgm:prSet presAssocID="{04670BFF-70A0-484B-8F86-483FD71AAA95}" presName="entireBox" presStyleLbl="node1" presStyleIdx="0" presStyleCnt="3"/>
      <dgm:spPr/>
    </dgm:pt>
    <dgm:pt modelId="{45543881-D9BB-4593-97A5-6AA375866400}" type="pres">
      <dgm:prSet presAssocID="{04670BFF-70A0-484B-8F86-483FD71AAA95}" presName="descendantBox" presStyleCnt="0"/>
      <dgm:spPr/>
    </dgm:pt>
    <dgm:pt modelId="{1334A1C4-273B-45A6-9A91-2BE70486A348}" type="pres">
      <dgm:prSet presAssocID="{0858C157-22F8-4B88-A9AE-56B23632447E}" presName="childTextBox" presStyleLbl="fgAccFollowNode1" presStyleIdx="0" presStyleCnt="22">
        <dgm:presLayoutVars>
          <dgm:bulletEnabled val="1"/>
        </dgm:presLayoutVars>
      </dgm:prSet>
      <dgm:spPr/>
    </dgm:pt>
    <dgm:pt modelId="{384EEEDE-7110-43C3-94C5-7AFCBBBAA386}" type="pres">
      <dgm:prSet presAssocID="{A5FF6282-CEA5-40CA-8CEE-73A3AF7037C7}" presName="childTextBox" presStyleLbl="fgAccFollowNode1" presStyleIdx="1" presStyleCnt="22">
        <dgm:presLayoutVars>
          <dgm:bulletEnabled val="1"/>
        </dgm:presLayoutVars>
      </dgm:prSet>
      <dgm:spPr/>
    </dgm:pt>
    <dgm:pt modelId="{D2BEEA9E-7796-47C5-94DF-7510FA622016}" type="pres">
      <dgm:prSet presAssocID="{561D2BB9-CCE3-49D0-8B02-D96B36414CF1}" presName="childTextBox" presStyleLbl="fgAccFollowNode1" presStyleIdx="2" presStyleCnt="22">
        <dgm:presLayoutVars>
          <dgm:bulletEnabled val="1"/>
        </dgm:presLayoutVars>
      </dgm:prSet>
      <dgm:spPr/>
    </dgm:pt>
    <dgm:pt modelId="{CDB95325-AA19-47C3-B574-8ED0B2FCA808}" type="pres">
      <dgm:prSet presAssocID="{02617C69-39CC-4AB6-B881-262E38AED4D1}" presName="childTextBox" presStyleLbl="fgAccFollowNode1" presStyleIdx="3" presStyleCnt="22">
        <dgm:presLayoutVars>
          <dgm:bulletEnabled val="1"/>
        </dgm:presLayoutVars>
      </dgm:prSet>
      <dgm:spPr/>
    </dgm:pt>
    <dgm:pt modelId="{CA0B8C8D-EC49-4E19-87EB-9A69878374AF}" type="pres">
      <dgm:prSet presAssocID="{CA665B14-EE82-43EE-A673-719AF36176F0}" presName="childTextBox" presStyleLbl="fgAccFollowNode1" presStyleIdx="4" presStyleCnt="22">
        <dgm:presLayoutVars>
          <dgm:bulletEnabled val="1"/>
        </dgm:presLayoutVars>
      </dgm:prSet>
      <dgm:spPr/>
    </dgm:pt>
    <dgm:pt modelId="{EC108F38-B996-49B7-B894-4F0E30D27B0F}" type="pres">
      <dgm:prSet presAssocID="{A39ED001-D311-4A5C-8E6D-F26CF92FEB77}" presName="childTextBox" presStyleLbl="fgAccFollowNode1" presStyleIdx="5" presStyleCnt="22">
        <dgm:presLayoutVars>
          <dgm:bulletEnabled val="1"/>
        </dgm:presLayoutVars>
      </dgm:prSet>
      <dgm:spPr/>
    </dgm:pt>
    <dgm:pt modelId="{4D68F3E0-68A4-4792-88FF-3FEE1DC2E409}" type="pres">
      <dgm:prSet presAssocID="{566B92F8-25A7-424C-A3C7-2C24631753E7}" presName="childTextBox" presStyleLbl="fgAccFollowNode1" presStyleIdx="6" presStyleCnt="22">
        <dgm:presLayoutVars>
          <dgm:bulletEnabled val="1"/>
        </dgm:presLayoutVars>
      </dgm:prSet>
      <dgm:spPr/>
    </dgm:pt>
    <dgm:pt modelId="{273C92B2-81A8-4A49-9228-2D9169F33065}" type="pres">
      <dgm:prSet presAssocID="{E21B5411-4925-4AE4-AFE6-064AF9B43884}" presName="childTextBox" presStyleLbl="fgAccFollowNode1" presStyleIdx="7" presStyleCnt="22">
        <dgm:presLayoutVars>
          <dgm:bulletEnabled val="1"/>
        </dgm:presLayoutVars>
      </dgm:prSet>
      <dgm:spPr/>
    </dgm:pt>
    <dgm:pt modelId="{787B5771-9793-47BD-BD30-38376BA73112}" type="pres">
      <dgm:prSet presAssocID="{03A76A52-AA78-45AC-A6C4-6D66EE6A946C}" presName="sp" presStyleCnt="0"/>
      <dgm:spPr/>
    </dgm:pt>
    <dgm:pt modelId="{2D524539-A5D6-4724-89B8-6FD43225CF53}" type="pres">
      <dgm:prSet presAssocID="{C438A55E-B84F-40FF-AE98-9A35FD6A8E21}" presName="arrowAndChildren" presStyleCnt="0"/>
      <dgm:spPr/>
    </dgm:pt>
    <dgm:pt modelId="{553A35A8-91DE-4D2A-9677-77CEB94C895C}" type="pres">
      <dgm:prSet presAssocID="{C438A55E-B84F-40FF-AE98-9A35FD6A8E21}" presName="parentTextArrow" presStyleLbl="node1" presStyleIdx="0" presStyleCnt="3"/>
      <dgm:spPr/>
    </dgm:pt>
    <dgm:pt modelId="{D9DE6F71-861C-4E48-B3D4-948D9A85F29C}" type="pres">
      <dgm:prSet presAssocID="{C438A55E-B84F-40FF-AE98-9A35FD6A8E21}" presName="arrow" presStyleLbl="node1" presStyleIdx="1" presStyleCnt="3"/>
      <dgm:spPr/>
    </dgm:pt>
    <dgm:pt modelId="{54533701-029F-415F-A5ED-763F1473AB53}" type="pres">
      <dgm:prSet presAssocID="{C438A55E-B84F-40FF-AE98-9A35FD6A8E21}" presName="descendantArrow" presStyleCnt="0"/>
      <dgm:spPr/>
    </dgm:pt>
    <dgm:pt modelId="{C8AC70A4-9FEF-437F-8EB3-ED111EBE0BC5}" type="pres">
      <dgm:prSet presAssocID="{5EF8142E-BD18-4D23-8B22-F9227EDA46AF}" presName="childTextArrow" presStyleLbl="fgAccFollowNode1" presStyleIdx="8" presStyleCnt="22">
        <dgm:presLayoutVars>
          <dgm:bulletEnabled val="1"/>
        </dgm:presLayoutVars>
      </dgm:prSet>
      <dgm:spPr/>
    </dgm:pt>
    <dgm:pt modelId="{7F954FE8-3D7D-4327-9FB8-88558B5050A2}" type="pres">
      <dgm:prSet presAssocID="{4A6C0E8F-AA08-4B68-BCA6-87156755A5CC}" presName="childTextArrow" presStyleLbl="fgAccFollowNode1" presStyleIdx="9" presStyleCnt="22">
        <dgm:presLayoutVars>
          <dgm:bulletEnabled val="1"/>
        </dgm:presLayoutVars>
      </dgm:prSet>
      <dgm:spPr/>
    </dgm:pt>
    <dgm:pt modelId="{4248C55E-C184-4818-B764-5387E8EE6350}" type="pres">
      <dgm:prSet presAssocID="{1340BC5C-5526-4AA1-B90D-44A028F738F8}" presName="childTextArrow" presStyleLbl="fgAccFollowNode1" presStyleIdx="10" presStyleCnt="22">
        <dgm:presLayoutVars>
          <dgm:bulletEnabled val="1"/>
        </dgm:presLayoutVars>
      </dgm:prSet>
      <dgm:spPr/>
    </dgm:pt>
    <dgm:pt modelId="{3600157D-455F-4D98-99F2-67C89DA06B98}" type="pres">
      <dgm:prSet presAssocID="{D6CBC8E7-A92A-423D-B887-ED82980EA564}" presName="childTextArrow" presStyleLbl="fgAccFollowNode1" presStyleIdx="11" presStyleCnt="22">
        <dgm:presLayoutVars>
          <dgm:bulletEnabled val="1"/>
        </dgm:presLayoutVars>
      </dgm:prSet>
      <dgm:spPr/>
    </dgm:pt>
    <dgm:pt modelId="{9061C2BE-D259-4DEC-9C63-BF03BD1C471D}" type="pres">
      <dgm:prSet presAssocID="{C3FC5839-9735-4D6C-A878-5C57CC881AAD}" presName="childTextArrow" presStyleLbl="fgAccFollowNode1" presStyleIdx="12" presStyleCnt="22">
        <dgm:presLayoutVars>
          <dgm:bulletEnabled val="1"/>
        </dgm:presLayoutVars>
      </dgm:prSet>
      <dgm:spPr/>
    </dgm:pt>
    <dgm:pt modelId="{8F9C31D0-EB1D-4A46-B980-2B4F5C00450B}" type="pres">
      <dgm:prSet presAssocID="{DF97BD22-796F-4348-AD3F-DD439F9A333E}" presName="childTextArrow" presStyleLbl="fgAccFollowNode1" presStyleIdx="13" presStyleCnt="22">
        <dgm:presLayoutVars>
          <dgm:bulletEnabled val="1"/>
        </dgm:presLayoutVars>
      </dgm:prSet>
      <dgm:spPr/>
    </dgm:pt>
    <dgm:pt modelId="{C0B26E04-68A4-40E9-9409-EE9D8C287CAD}" type="pres">
      <dgm:prSet presAssocID="{150A6A28-D740-4B2F-BAD6-9CA2A184A69F}" presName="childTextArrow" presStyleLbl="fgAccFollowNode1" presStyleIdx="14" presStyleCnt="22">
        <dgm:presLayoutVars>
          <dgm:bulletEnabled val="1"/>
        </dgm:presLayoutVars>
      </dgm:prSet>
      <dgm:spPr/>
    </dgm:pt>
    <dgm:pt modelId="{C4271875-2042-48D2-B2A2-9599C99D7D1C}" type="pres">
      <dgm:prSet presAssocID="{5B6B2928-F280-414C-9CFF-53FA8052FA2D}" presName="childTextArrow" presStyleLbl="fgAccFollowNode1" presStyleIdx="15" presStyleCnt="22">
        <dgm:presLayoutVars>
          <dgm:bulletEnabled val="1"/>
        </dgm:presLayoutVars>
      </dgm:prSet>
      <dgm:spPr/>
    </dgm:pt>
    <dgm:pt modelId="{CCCFCFC7-661B-40AD-B133-1F4D4E3665DD}" type="pres">
      <dgm:prSet presAssocID="{AF537298-CAC5-4ECD-A12D-6A7DA1E92751}" presName="childTextArrow" presStyleLbl="fgAccFollowNode1" presStyleIdx="16" presStyleCnt="22">
        <dgm:presLayoutVars>
          <dgm:bulletEnabled val="1"/>
        </dgm:presLayoutVars>
      </dgm:prSet>
      <dgm:spPr/>
    </dgm:pt>
    <dgm:pt modelId="{5AE3FC77-6C64-4A39-B1F7-987788358ED3}" type="pres">
      <dgm:prSet presAssocID="{284F8686-6C65-4AA0-8931-BA9A5C562A0F}" presName="sp" presStyleCnt="0"/>
      <dgm:spPr/>
    </dgm:pt>
    <dgm:pt modelId="{3F72F6D3-EB26-4D54-9642-2815B2B90C1D}" type="pres">
      <dgm:prSet presAssocID="{34471CF6-0A88-42B0-A1E5-A59D495E98E4}" presName="arrowAndChildren" presStyleCnt="0"/>
      <dgm:spPr/>
    </dgm:pt>
    <dgm:pt modelId="{C8BEB2A5-ACFE-4E39-B03A-AAABFA607164}" type="pres">
      <dgm:prSet presAssocID="{34471CF6-0A88-42B0-A1E5-A59D495E98E4}" presName="parentTextArrow" presStyleLbl="node1" presStyleIdx="1" presStyleCnt="3"/>
      <dgm:spPr/>
    </dgm:pt>
    <dgm:pt modelId="{0E755C69-CAE1-41BA-BCD7-D2822021BD63}" type="pres">
      <dgm:prSet presAssocID="{34471CF6-0A88-42B0-A1E5-A59D495E98E4}" presName="arrow" presStyleLbl="node1" presStyleIdx="2" presStyleCnt="3"/>
      <dgm:spPr/>
    </dgm:pt>
    <dgm:pt modelId="{81C5D472-CF09-4592-9C4B-DD5D5EED0B84}" type="pres">
      <dgm:prSet presAssocID="{34471CF6-0A88-42B0-A1E5-A59D495E98E4}" presName="descendantArrow" presStyleCnt="0"/>
      <dgm:spPr/>
    </dgm:pt>
    <dgm:pt modelId="{B061EC8C-7AFB-4384-95A7-1892E370DE73}" type="pres">
      <dgm:prSet presAssocID="{8836198D-F657-43DF-AE2F-58C27EF49F9C}" presName="childTextArrow" presStyleLbl="fgAccFollowNode1" presStyleIdx="17" presStyleCnt="22">
        <dgm:presLayoutVars>
          <dgm:bulletEnabled val="1"/>
        </dgm:presLayoutVars>
      </dgm:prSet>
      <dgm:spPr/>
    </dgm:pt>
    <dgm:pt modelId="{C6B04CD4-E4E1-45D2-A879-B98449981502}" type="pres">
      <dgm:prSet presAssocID="{8C9EE592-DFB2-4022-B147-76414EC943FA}" presName="childTextArrow" presStyleLbl="fgAccFollowNode1" presStyleIdx="18" presStyleCnt="22">
        <dgm:presLayoutVars>
          <dgm:bulletEnabled val="1"/>
        </dgm:presLayoutVars>
      </dgm:prSet>
      <dgm:spPr/>
    </dgm:pt>
    <dgm:pt modelId="{73C49CF6-AC56-4895-B543-975F07B14909}" type="pres">
      <dgm:prSet presAssocID="{A6C986B7-AA6C-42FF-84C3-0B24326871A3}" presName="childTextArrow" presStyleLbl="fgAccFollowNode1" presStyleIdx="19" presStyleCnt="22">
        <dgm:presLayoutVars>
          <dgm:bulletEnabled val="1"/>
        </dgm:presLayoutVars>
      </dgm:prSet>
      <dgm:spPr/>
    </dgm:pt>
    <dgm:pt modelId="{2C87C099-EC77-457F-8BF3-439888A8F1AE}" type="pres">
      <dgm:prSet presAssocID="{79386473-01EE-49A3-94B3-8D475B720B1B}" presName="childTextArrow" presStyleLbl="fgAccFollowNode1" presStyleIdx="20" presStyleCnt="22">
        <dgm:presLayoutVars>
          <dgm:bulletEnabled val="1"/>
        </dgm:presLayoutVars>
      </dgm:prSet>
      <dgm:spPr/>
    </dgm:pt>
    <dgm:pt modelId="{E84BD6CE-8419-4861-A39B-B4F46A46A4B4}" type="pres">
      <dgm:prSet presAssocID="{D352008A-5E94-4AF0-8263-274A5A5115C7}" presName="childTextArrow" presStyleLbl="fgAccFollowNode1" presStyleIdx="21" presStyleCnt="22">
        <dgm:presLayoutVars>
          <dgm:bulletEnabled val="1"/>
        </dgm:presLayoutVars>
      </dgm:prSet>
      <dgm:spPr/>
    </dgm:pt>
  </dgm:ptLst>
  <dgm:cxnLst>
    <dgm:cxn modelId="{1180BC03-2655-448A-87C4-E49EC24B651A}" type="presOf" srcId="{561D2BB9-CCE3-49D0-8B02-D96B36414CF1}" destId="{D2BEEA9E-7796-47C5-94DF-7510FA622016}" srcOrd="0" destOrd="0" presId="urn:microsoft.com/office/officeart/2005/8/layout/process4"/>
    <dgm:cxn modelId="{0FA2EB05-03AC-4FA9-B3C6-97E3ECFA1FB8}" type="presOf" srcId="{D6CBC8E7-A92A-423D-B887-ED82980EA564}" destId="{3600157D-455F-4D98-99F2-67C89DA06B98}" srcOrd="0" destOrd="0" presId="urn:microsoft.com/office/officeart/2005/8/layout/process4"/>
    <dgm:cxn modelId="{DC1BE209-A5FD-41F4-B783-AC83D95045E6}" type="presOf" srcId="{5EF8142E-BD18-4D23-8B22-F9227EDA46AF}" destId="{C8AC70A4-9FEF-437F-8EB3-ED111EBE0BC5}" srcOrd="0" destOrd="0" presId="urn:microsoft.com/office/officeart/2005/8/layout/process4"/>
    <dgm:cxn modelId="{F1A77912-A560-4BF2-9885-D5F7FF0DD8F3}" type="presOf" srcId="{CA665B14-EE82-43EE-A673-719AF36176F0}" destId="{CA0B8C8D-EC49-4E19-87EB-9A69878374AF}" srcOrd="0" destOrd="0" presId="urn:microsoft.com/office/officeart/2005/8/layout/process4"/>
    <dgm:cxn modelId="{247E9616-CE26-4899-B8EF-66353154060A}" srcId="{416AD91A-A596-4084-9C3F-F9258D268E2C}" destId="{04670BFF-70A0-484B-8F86-483FD71AAA95}" srcOrd="2" destOrd="0" parTransId="{B51A5C4E-C435-4975-A234-71B95E675E20}" sibTransId="{4BB5F6DC-82F9-47E0-85B8-D323E99279E2}"/>
    <dgm:cxn modelId="{17EC6217-A631-44F2-AEE9-3A6784A8D45C}" type="presOf" srcId="{E21B5411-4925-4AE4-AFE6-064AF9B43884}" destId="{273C92B2-81A8-4A49-9228-2D9169F33065}" srcOrd="0" destOrd="0" presId="urn:microsoft.com/office/officeart/2005/8/layout/process4"/>
    <dgm:cxn modelId="{FCAC391C-6E2E-48D2-B494-661B61EA05F2}" srcId="{34471CF6-0A88-42B0-A1E5-A59D495E98E4}" destId="{D352008A-5E94-4AF0-8263-274A5A5115C7}" srcOrd="4" destOrd="0" parTransId="{D513C9BF-1DAE-4CDA-9224-23B2C9E998E3}" sibTransId="{FE9CD8B7-478B-43BC-951C-39943DB9A8AA}"/>
    <dgm:cxn modelId="{C3C90A25-A580-4227-A5D7-2E732E14E551}" type="presOf" srcId="{D352008A-5E94-4AF0-8263-274A5A5115C7}" destId="{E84BD6CE-8419-4861-A39B-B4F46A46A4B4}" srcOrd="0" destOrd="0" presId="urn:microsoft.com/office/officeart/2005/8/layout/process4"/>
    <dgm:cxn modelId="{ECB6A229-264B-4C7F-82FE-C85AF88CFA00}" srcId="{C438A55E-B84F-40FF-AE98-9A35FD6A8E21}" destId="{5B6B2928-F280-414C-9CFF-53FA8052FA2D}" srcOrd="7" destOrd="0" parTransId="{E13D5208-AB33-49A1-A6F8-9108F1BFC4CB}" sibTransId="{8E925A68-2FCC-4A44-BB01-ADC9DBD143BA}"/>
    <dgm:cxn modelId="{3FCFD33B-F228-4315-B535-6CF6252365C8}" srcId="{04670BFF-70A0-484B-8F86-483FD71AAA95}" destId="{CA665B14-EE82-43EE-A673-719AF36176F0}" srcOrd="4" destOrd="0" parTransId="{CC8222EA-9DFF-454C-82C2-626F049697C4}" sibTransId="{0BBC996E-7514-42F7-9323-947F1E8F135A}"/>
    <dgm:cxn modelId="{B3B8CA3E-9353-4398-80AC-F41AB9850F1F}" srcId="{C438A55E-B84F-40FF-AE98-9A35FD6A8E21}" destId="{4A6C0E8F-AA08-4B68-BCA6-87156755A5CC}" srcOrd="1" destOrd="0" parTransId="{FE0ED163-E545-4741-8F37-8E3530FC9780}" sibTransId="{67C86685-FF4C-47F8-8297-A32EE4903102}"/>
    <dgm:cxn modelId="{FEF1545D-8511-4365-864B-6732AD279A53}" srcId="{34471CF6-0A88-42B0-A1E5-A59D495E98E4}" destId="{8C9EE592-DFB2-4022-B147-76414EC943FA}" srcOrd="1" destOrd="0" parTransId="{230DCA8F-8827-4D61-863F-D1FC4C22B0B6}" sibTransId="{D81665BC-0EC0-4408-8F10-A3BD11B17BC7}"/>
    <dgm:cxn modelId="{75F54143-F561-4329-A71B-17686A22F567}" srcId="{04670BFF-70A0-484B-8F86-483FD71AAA95}" destId="{0858C157-22F8-4B88-A9AE-56B23632447E}" srcOrd="0" destOrd="0" parTransId="{BCAB689A-6D30-4962-9B20-74CA654C8FC9}" sibTransId="{DF8DA0BE-13AC-438D-BBE8-FC759D439EB9}"/>
    <dgm:cxn modelId="{B041DA45-4F1E-4496-84F5-45AA6F7A6DBF}" srcId="{04670BFF-70A0-484B-8F86-483FD71AAA95}" destId="{A5FF6282-CEA5-40CA-8CEE-73A3AF7037C7}" srcOrd="1" destOrd="0" parTransId="{35FB3C04-E98F-415B-8E66-9BC598B99773}" sibTransId="{37C0779E-527B-47D0-8E7E-D30077D3ECFE}"/>
    <dgm:cxn modelId="{E0422266-7629-462A-A15B-D6255B78441A}" srcId="{C438A55E-B84F-40FF-AE98-9A35FD6A8E21}" destId="{150A6A28-D740-4B2F-BAD6-9CA2A184A69F}" srcOrd="6" destOrd="0" parTransId="{AAF38686-6613-40BB-A8CB-CFC1DFF01FBD}" sibTransId="{87ECF06C-15C1-4D85-9953-658557D8B79E}"/>
    <dgm:cxn modelId="{A7185466-59CE-48D5-845E-CEA0EA8A03B7}" type="presOf" srcId="{A5FF6282-CEA5-40CA-8CEE-73A3AF7037C7}" destId="{384EEEDE-7110-43C3-94C5-7AFCBBBAA386}" srcOrd="0" destOrd="0" presId="urn:microsoft.com/office/officeart/2005/8/layout/process4"/>
    <dgm:cxn modelId="{63658668-7FCF-45CF-A42B-7EA370A79D72}" srcId="{C438A55E-B84F-40FF-AE98-9A35FD6A8E21}" destId="{1340BC5C-5526-4AA1-B90D-44A028F738F8}" srcOrd="2" destOrd="0" parTransId="{C59D1151-81AC-4767-898B-48DCF3FD2BFC}" sibTransId="{7C00F029-9D13-4A95-A2DE-DD7ADB9B3033}"/>
    <dgm:cxn modelId="{45F9096B-4350-4AAA-8933-A33BB0A7183A}" srcId="{C438A55E-B84F-40FF-AE98-9A35FD6A8E21}" destId="{DF97BD22-796F-4348-AD3F-DD439F9A333E}" srcOrd="5" destOrd="0" parTransId="{ACDEDF80-0063-4818-AE2D-200110605D53}" sibTransId="{615AC9C5-F397-4370-B696-C5DE737E5258}"/>
    <dgm:cxn modelId="{15D7734E-BBFE-4927-B9BF-69D2FE6D4209}" type="presOf" srcId="{C438A55E-B84F-40FF-AE98-9A35FD6A8E21}" destId="{D9DE6F71-861C-4E48-B3D4-948D9A85F29C}" srcOrd="1" destOrd="0" presId="urn:microsoft.com/office/officeart/2005/8/layout/process4"/>
    <dgm:cxn modelId="{192F966E-7877-45AC-830D-ABB6982914BB}" srcId="{04670BFF-70A0-484B-8F86-483FD71AAA95}" destId="{E21B5411-4925-4AE4-AFE6-064AF9B43884}" srcOrd="7" destOrd="0" parTransId="{95DC3F13-7B5C-4EC0-A70C-4DF3875B2DCD}" sibTransId="{00EF907E-2BF8-49AB-9F6D-D8C0A4197BAB}"/>
    <dgm:cxn modelId="{25965C71-7DFE-481E-B0A4-1AC5F6B45B1D}" type="presOf" srcId="{150A6A28-D740-4B2F-BAD6-9CA2A184A69F}" destId="{C0B26E04-68A4-40E9-9409-EE9D8C287CAD}" srcOrd="0" destOrd="0" presId="urn:microsoft.com/office/officeart/2005/8/layout/process4"/>
    <dgm:cxn modelId="{62F61253-CF24-4F87-AEAB-3BC0CD61CC9F}" type="presOf" srcId="{A6C986B7-AA6C-42FF-84C3-0B24326871A3}" destId="{73C49CF6-AC56-4895-B543-975F07B14909}" srcOrd="0" destOrd="0" presId="urn:microsoft.com/office/officeart/2005/8/layout/process4"/>
    <dgm:cxn modelId="{29397B73-0F23-4D83-B556-F2204A580283}" type="presOf" srcId="{A39ED001-D311-4A5C-8E6D-F26CF92FEB77}" destId="{EC108F38-B996-49B7-B894-4F0E30D27B0F}" srcOrd="0" destOrd="0" presId="urn:microsoft.com/office/officeart/2005/8/layout/process4"/>
    <dgm:cxn modelId="{27376654-537E-45F8-B71B-479A79350FD0}" type="presOf" srcId="{04670BFF-70A0-484B-8F86-483FD71AAA95}" destId="{A6558A00-6960-401B-A9CD-983B3D3C1470}" srcOrd="0" destOrd="0" presId="urn:microsoft.com/office/officeart/2005/8/layout/process4"/>
    <dgm:cxn modelId="{3A835D7D-B32A-474D-A316-7DC892AB08A0}" type="presOf" srcId="{8836198D-F657-43DF-AE2F-58C27EF49F9C}" destId="{B061EC8C-7AFB-4384-95A7-1892E370DE73}" srcOrd="0" destOrd="0" presId="urn:microsoft.com/office/officeart/2005/8/layout/process4"/>
    <dgm:cxn modelId="{5297A87F-8B2B-4C67-BF4A-D810EAF38A6C}" type="presOf" srcId="{1340BC5C-5526-4AA1-B90D-44A028F738F8}" destId="{4248C55E-C184-4818-B764-5387E8EE6350}" srcOrd="0" destOrd="0" presId="urn:microsoft.com/office/officeart/2005/8/layout/process4"/>
    <dgm:cxn modelId="{6CD80480-E943-4568-AC29-51E1781282CF}" srcId="{34471CF6-0A88-42B0-A1E5-A59D495E98E4}" destId="{8836198D-F657-43DF-AE2F-58C27EF49F9C}" srcOrd="0" destOrd="0" parTransId="{B78CAC35-D9B9-46DE-A313-E74DCFDE1C83}" sibTransId="{4FDB79DC-514D-4931-9A33-F816086CB43A}"/>
    <dgm:cxn modelId="{50368383-CD3F-4E55-A264-C408234248C7}" type="presOf" srcId="{34471CF6-0A88-42B0-A1E5-A59D495E98E4}" destId="{C8BEB2A5-ACFE-4E39-B03A-AAABFA607164}" srcOrd="0" destOrd="0" presId="urn:microsoft.com/office/officeart/2005/8/layout/process4"/>
    <dgm:cxn modelId="{C4163185-B17A-46AA-A75B-A42FF880C72E}" type="presOf" srcId="{02617C69-39CC-4AB6-B881-262E38AED4D1}" destId="{CDB95325-AA19-47C3-B574-8ED0B2FCA808}" srcOrd="0" destOrd="0" presId="urn:microsoft.com/office/officeart/2005/8/layout/process4"/>
    <dgm:cxn modelId="{20A44085-FBBC-4035-A47F-39CCDA27AB1A}" type="presOf" srcId="{8C9EE592-DFB2-4022-B147-76414EC943FA}" destId="{C6B04CD4-E4E1-45D2-A879-B98449981502}" srcOrd="0" destOrd="0" presId="urn:microsoft.com/office/officeart/2005/8/layout/process4"/>
    <dgm:cxn modelId="{6D5C278F-C89F-47D1-8FDF-A407DA7841D0}" type="presOf" srcId="{34471CF6-0A88-42B0-A1E5-A59D495E98E4}" destId="{0E755C69-CAE1-41BA-BCD7-D2822021BD63}" srcOrd="1" destOrd="0" presId="urn:microsoft.com/office/officeart/2005/8/layout/process4"/>
    <dgm:cxn modelId="{CD999491-798C-4CAA-9F35-5F2A27AD8017}" srcId="{C438A55E-B84F-40FF-AE98-9A35FD6A8E21}" destId="{5EF8142E-BD18-4D23-8B22-F9227EDA46AF}" srcOrd="0" destOrd="0" parTransId="{CD1DB016-53B3-4B44-A8F2-A2AB48B71BF8}" sibTransId="{10B3B827-F95C-42DF-AE3E-7FEAA45F4BE4}"/>
    <dgm:cxn modelId="{045BAB91-BD19-4FEB-9D38-C4BF500773C8}" srcId="{C438A55E-B84F-40FF-AE98-9A35FD6A8E21}" destId="{D6CBC8E7-A92A-423D-B887-ED82980EA564}" srcOrd="3" destOrd="0" parTransId="{3578CE18-6BE0-4AE7-A093-D6A75DE5F61C}" sibTransId="{0BD3F44F-926C-441D-8D9E-324A6ABFA66B}"/>
    <dgm:cxn modelId="{D2E0E492-57EB-44BF-BC2C-52EAE4956E5F}" type="presOf" srcId="{566B92F8-25A7-424C-A3C7-2C24631753E7}" destId="{4D68F3E0-68A4-4792-88FF-3FEE1DC2E409}" srcOrd="0" destOrd="0" presId="urn:microsoft.com/office/officeart/2005/8/layout/process4"/>
    <dgm:cxn modelId="{357F3598-17A1-4CAE-B65A-71B1495E7041}" type="presOf" srcId="{5B6B2928-F280-414C-9CFF-53FA8052FA2D}" destId="{C4271875-2042-48D2-B2A2-9599C99D7D1C}" srcOrd="0" destOrd="0" presId="urn:microsoft.com/office/officeart/2005/8/layout/process4"/>
    <dgm:cxn modelId="{572CBD98-7BD6-481E-8E38-A90F3E5E7088}" srcId="{C438A55E-B84F-40FF-AE98-9A35FD6A8E21}" destId="{C3FC5839-9735-4D6C-A878-5C57CC881AAD}" srcOrd="4" destOrd="0" parTransId="{1E317DCA-931E-4E82-B99D-F0004E1D2925}" sibTransId="{69F5FCB4-7C7A-4A16-9736-0F80B7DF91B0}"/>
    <dgm:cxn modelId="{96042A9B-2FBC-487C-A66F-E75BAED7F115}" type="presOf" srcId="{04670BFF-70A0-484B-8F86-483FD71AAA95}" destId="{BFA2BA12-B34A-4D32-AE20-0CB4D343D5DC}" srcOrd="1" destOrd="0" presId="urn:microsoft.com/office/officeart/2005/8/layout/process4"/>
    <dgm:cxn modelId="{A6A4879E-40A7-45AB-B913-6BA19AA0CB14}" type="presOf" srcId="{C3FC5839-9735-4D6C-A878-5C57CC881AAD}" destId="{9061C2BE-D259-4DEC-9C63-BF03BD1C471D}" srcOrd="0" destOrd="0" presId="urn:microsoft.com/office/officeart/2005/8/layout/process4"/>
    <dgm:cxn modelId="{721A369F-F16C-4E10-AEC8-6A24495ABA68}" srcId="{416AD91A-A596-4084-9C3F-F9258D268E2C}" destId="{34471CF6-0A88-42B0-A1E5-A59D495E98E4}" srcOrd="0" destOrd="0" parTransId="{DEA20829-A354-46E8-A4BB-5A82A0A82DA7}" sibTransId="{284F8686-6C65-4AA0-8931-BA9A5C562A0F}"/>
    <dgm:cxn modelId="{B7ECE2AB-C5CD-4EA9-B566-7E129319355F}" type="presOf" srcId="{4A6C0E8F-AA08-4B68-BCA6-87156755A5CC}" destId="{7F954FE8-3D7D-4327-9FB8-88558B5050A2}" srcOrd="0" destOrd="0" presId="urn:microsoft.com/office/officeart/2005/8/layout/process4"/>
    <dgm:cxn modelId="{A368B7B6-0353-444A-94E9-6EC828D632B2}" srcId="{34471CF6-0A88-42B0-A1E5-A59D495E98E4}" destId="{79386473-01EE-49A3-94B3-8D475B720B1B}" srcOrd="3" destOrd="0" parTransId="{4394F076-A912-4DEA-BC11-71E0F6C11823}" sibTransId="{514FDF0F-654D-469C-BC02-AA62213BCC31}"/>
    <dgm:cxn modelId="{4E1F4EBE-AA8D-4ECF-8E88-2D8CBC9AE053}" srcId="{04670BFF-70A0-484B-8F86-483FD71AAA95}" destId="{A39ED001-D311-4A5C-8E6D-F26CF92FEB77}" srcOrd="5" destOrd="0" parTransId="{6060210D-3443-45DE-95FD-B7CBAF930997}" sibTransId="{B12C019C-FB3B-4D3F-AED6-84D5415C44FF}"/>
    <dgm:cxn modelId="{5E38F1BF-7A32-45FC-A404-1B4CCA67C8B5}" srcId="{34471CF6-0A88-42B0-A1E5-A59D495E98E4}" destId="{A6C986B7-AA6C-42FF-84C3-0B24326871A3}" srcOrd="2" destOrd="0" parTransId="{9852133C-45CC-456A-8EF7-5EDD87805402}" sibTransId="{D9FD209A-9719-4203-AFE0-1BA96D5CCC15}"/>
    <dgm:cxn modelId="{657861CF-31A3-4829-8A0B-CA5E923EAA97}" srcId="{416AD91A-A596-4084-9C3F-F9258D268E2C}" destId="{C438A55E-B84F-40FF-AE98-9A35FD6A8E21}" srcOrd="1" destOrd="0" parTransId="{CCB41C96-0F2A-411D-AC60-C2728778DEAD}" sibTransId="{03A76A52-AA78-45AC-A6C4-6D66EE6A946C}"/>
    <dgm:cxn modelId="{2B5261D0-E192-4638-83F2-45B7A8810FFC}" type="presOf" srcId="{79386473-01EE-49A3-94B3-8D475B720B1B}" destId="{2C87C099-EC77-457F-8BF3-439888A8F1AE}" srcOrd="0" destOrd="0" presId="urn:microsoft.com/office/officeart/2005/8/layout/process4"/>
    <dgm:cxn modelId="{F33B33D7-D606-4F3F-A872-E2E2CABAB33D}" srcId="{C438A55E-B84F-40FF-AE98-9A35FD6A8E21}" destId="{AF537298-CAC5-4ECD-A12D-6A7DA1E92751}" srcOrd="8" destOrd="0" parTransId="{0C5EED25-8929-4AF3-94A5-C98EB5B2D6AA}" sibTransId="{FB7D02BA-F3B0-47AC-81FA-53C3C51B2033}"/>
    <dgm:cxn modelId="{011586D9-8517-4CD3-AB08-A0BEEFF28B41}" type="presOf" srcId="{416AD91A-A596-4084-9C3F-F9258D268E2C}" destId="{26C8254B-9BD8-4A3A-A664-F7A0F55F2AE6}" srcOrd="0" destOrd="0" presId="urn:microsoft.com/office/officeart/2005/8/layout/process4"/>
    <dgm:cxn modelId="{03B604E1-163B-4140-885B-0C249FF087E9}" srcId="{04670BFF-70A0-484B-8F86-483FD71AAA95}" destId="{566B92F8-25A7-424C-A3C7-2C24631753E7}" srcOrd="6" destOrd="0" parTransId="{EF4A92D7-9D9D-4D92-91EA-ADF9F04E3DA0}" sibTransId="{17CAD873-69CF-41B3-B259-9B0139CE2F03}"/>
    <dgm:cxn modelId="{E75612E4-21DB-483D-A8C7-68B701F14CBF}" type="presOf" srcId="{0858C157-22F8-4B88-A9AE-56B23632447E}" destId="{1334A1C4-273B-45A6-9A91-2BE70486A348}" srcOrd="0" destOrd="0" presId="urn:microsoft.com/office/officeart/2005/8/layout/process4"/>
    <dgm:cxn modelId="{D86BCCE5-562B-42E6-B21C-6A67FC90FFB4}" srcId="{04670BFF-70A0-484B-8F86-483FD71AAA95}" destId="{561D2BB9-CCE3-49D0-8B02-D96B36414CF1}" srcOrd="2" destOrd="0" parTransId="{86BE733A-6A76-492A-A8E6-58C68FF11F96}" sibTransId="{5431B179-A0D3-4140-B923-D03E6FCECF08}"/>
    <dgm:cxn modelId="{E81652F5-1F86-44C6-A129-99B15E86309C}" type="presOf" srcId="{DF97BD22-796F-4348-AD3F-DD439F9A333E}" destId="{8F9C31D0-EB1D-4A46-B980-2B4F5C00450B}" srcOrd="0" destOrd="0" presId="urn:microsoft.com/office/officeart/2005/8/layout/process4"/>
    <dgm:cxn modelId="{F1FB86F8-85F5-4877-839B-E5E80B2E6223}" type="presOf" srcId="{AF537298-CAC5-4ECD-A12D-6A7DA1E92751}" destId="{CCCFCFC7-661B-40AD-B133-1F4D4E3665DD}" srcOrd="0" destOrd="0" presId="urn:microsoft.com/office/officeart/2005/8/layout/process4"/>
    <dgm:cxn modelId="{896F87FA-928B-44F2-95EE-B149F5AC97D2}" type="presOf" srcId="{C438A55E-B84F-40FF-AE98-9A35FD6A8E21}" destId="{553A35A8-91DE-4D2A-9677-77CEB94C895C}" srcOrd="0" destOrd="0" presId="urn:microsoft.com/office/officeart/2005/8/layout/process4"/>
    <dgm:cxn modelId="{4812AEFC-F071-4B64-99AB-479D16FDF884}" srcId="{04670BFF-70A0-484B-8F86-483FD71AAA95}" destId="{02617C69-39CC-4AB6-B881-262E38AED4D1}" srcOrd="3" destOrd="0" parTransId="{190A05D1-8407-4A22-BA29-15FDC3A58C7E}" sibTransId="{96F6B5A1-78FE-4E48-A9B9-49C66D566A08}"/>
    <dgm:cxn modelId="{4FF9A387-29A1-4020-BB1A-CF53AEEDCAA2}" type="presParOf" srcId="{26C8254B-9BD8-4A3A-A664-F7A0F55F2AE6}" destId="{8B1E5A63-9C47-4C3E-BC39-510CDCB65AB3}" srcOrd="0" destOrd="0" presId="urn:microsoft.com/office/officeart/2005/8/layout/process4"/>
    <dgm:cxn modelId="{EB6F8764-DB49-49CB-A2FA-F436182096BD}" type="presParOf" srcId="{8B1E5A63-9C47-4C3E-BC39-510CDCB65AB3}" destId="{A6558A00-6960-401B-A9CD-983B3D3C1470}" srcOrd="0" destOrd="0" presId="urn:microsoft.com/office/officeart/2005/8/layout/process4"/>
    <dgm:cxn modelId="{CC6614E1-2C5B-40AA-825D-8932DE2AC6EC}" type="presParOf" srcId="{8B1E5A63-9C47-4C3E-BC39-510CDCB65AB3}" destId="{BFA2BA12-B34A-4D32-AE20-0CB4D343D5DC}" srcOrd="1" destOrd="0" presId="urn:microsoft.com/office/officeart/2005/8/layout/process4"/>
    <dgm:cxn modelId="{C94DCDAA-852B-4419-921C-53E3A5C42AF0}" type="presParOf" srcId="{8B1E5A63-9C47-4C3E-BC39-510CDCB65AB3}" destId="{45543881-D9BB-4593-97A5-6AA375866400}" srcOrd="2" destOrd="0" presId="urn:microsoft.com/office/officeart/2005/8/layout/process4"/>
    <dgm:cxn modelId="{A3797F62-AF19-495E-B75B-8D95BF1B5AF7}" type="presParOf" srcId="{45543881-D9BB-4593-97A5-6AA375866400}" destId="{1334A1C4-273B-45A6-9A91-2BE70486A348}" srcOrd="0" destOrd="0" presId="urn:microsoft.com/office/officeart/2005/8/layout/process4"/>
    <dgm:cxn modelId="{649AD082-1E07-4905-96C4-AA3F5C9E164C}" type="presParOf" srcId="{45543881-D9BB-4593-97A5-6AA375866400}" destId="{384EEEDE-7110-43C3-94C5-7AFCBBBAA386}" srcOrd="1" destOrd="0" presId="urn:microsoft.com/office/officeart/2005/8/layout/process4"/>
    <dgm:cxn modelId="{363BA13A-BE27-4230-8E81-DE04881A5FDF}" type="presParOf" srcId="{45543881-D9BB-4593-97A5-6AA375866400}" destId="{D2BEEA9E-7796-47C5-94DF-7510FA622016}" srcOrd="2" destOrd="0" presId="urn:microsoft.com/office/officeart/2005/8/layout/process4"/>
    <dgm:cxn modelId="{FE2FCCE9-C87F-4CCF-9E98-48F465DEE971}" type="presParOf" srcId="{45543881-D9BB-4593-97A5-6AA375866400}" destId="{CDB95325-AA19-47C3-B574-8ED0B2FCA808}" srcOrd="3" destOrd="0" presId="urn:microsoft.com/office/officeart/2005/8/layout/process4"/>
    <dgm:cxn modelId="{F29E2BC7-8C90-4689-B408-364EB0288272}" type="presParOf" srcId="{45543881-D9BB-4593-97A5-6AA375866400}" destId="{CA0B8C8D-EC49-4E19-87EB-9A69878374AF}" srcOrd="4" destOrd="0" presId="urn:microsoft.com/office/officeart/2005/8/layout/process4"/>
    <dgm:cxn modelId="{7B9389D2-6587-4163-B006-88879CC08329}" type="presParOf" srcId="{45543881-D9BB-4593-97A5-6AA375866400}" destId="{EC108F38-B996-49B7-B894-4F0E30D27B0F}" srcOrd="5" destOrd="0" presId="urn:microsoft.com/office/officeart/2005/8/layout/process4"/>
    <dgm:cxn modelId="{0492CF49-7609-4FC6-A8F0-60D93198B3BB}" type="presParOf" srcId="{45543881-D9BB-4593-97A5-6AA375866400}" destId="{4D68F3E0-68A4-4792-88FF-3FEE1DC2E409}" srcOrd="6" destOrd="0" presId="urn:microsoft.com/office/officeart/2005/8/layout/process4"/>
    <dgm:cxn modelId="{A7045048-6D7E-481F-909A-B63407AB0185}" type="presParOf" srcId="{45543881-D9BB-4593-97A5-6AA375866400}" destId="{273C92B2-81A8-4A49-9228-2D9169F33065}" srcOrd="7" destOrd="0" presId="urn:microsoft.com/office/officeart/2005/8/layout/process4"/>
    <dgm:cxn modelId="{C191BB70-60E7-4AD1-A5C0-F673574FF9F6}" type="presParOf" srcId="{26C8254B-9BD8-4A3A-A664-F7A0F55F2AE6}" destId="{787B5771-9793-47BD-BD30-38376BA73112}" srcOrd="1" destOrd="0" presId="urn:microsoft.com/office/officeart/2005/8/layout/process4"/>
    <dgm:cxn modelId="{5841B34C-5513-4254-971E-1B98ABC62829}" type="presParOf" srcId="{26C8254B-9BD8-4A3A-A664-F7A0F55F2AE6}" destId="{2D524539-A5D6-4724-89B8-6FD43225CF53}" srcOrd="2" destOrd="0" presId="urn:microsoft.com/office/officeart/2005/8/layout/process4"/>
    <dgm:cxn modelId="{AC0A185C-7A88-4A45-B54F-1FE7745D7557}" type="presParOf" srcId="{2D524539-A5D6-4724-89B8-6FD43225CF53}" destId="{553A35A8-91DE-4D2A-9677-77CEB94C895C}" srcOrd="0" destOrd="0" presId="urn:microsoft.com/office/officeart/2005/8/layout/process4"/>
    <dgm:cxn modelId="{08D79ECA-706B-402A-839C-C715160C3B60}" type="presParOf" srcId="{2D524539-A5D6-4724-89B8-6FD43225CF53}" destId="{D9DE6F71-861C-4E48-B3D4-948D9A85F29C}" srcOrd="1" destOrd="0" presId="urn:microsoft.com/office/officeart/2005/8/layout/process4"/>
    <dgm:cxn modelId="{6F67FA86-3900-472C-9751-BB93A608B843}" type="presParOf" srcId="{2D524539-A5D6-4724-89B8-6FD43225CF53}" destId="{54533701-029F-415F-A5ED-763F1473AB53}" srcOrd="2" destOrd="0" presId="urn:microsoft.com/office/officeart/2005/8/layout/process4"/>
    <dgm:cxn modelId="{65F60C33-5840-411D-AC1A-F9EC204D3CEC}" type="presParOf" srcId="{54533701-029F-415F-A5ED-763F1473AB53}" destId="{C8AC70A4-9FEF-437F-8EB3-ED111EBE0BC5}" srcOrd="0" destOrd="0" presId="urn:microsoft.com/office/officeart/2005/8/layout/process4"/>
    <dgm:cxn modelId="{19EADEDE-9FF9-481A-89C6-453213BCF592}" type="presParOf" srcId="{54533701-029F-415F-A5ED-763F1473AB53}" destId="{7F954FE8-3D7D-4327-9FB8-88558B5050A2}" srcOrd="1" destOrd="0" presId="urn:microsoft.com/office/officeart/2005/8/layout/process4"/>
    <dgm:cxn modelId="{41373A51-A4FD-4C03-B981-C88CCF1FA3B2}" type="presParOf" srcId="{54533701-029F-415F-A5ED-763F1473AB53}" destId="{4248C55E-C184-4818-B764-5387E8EE6350}" srcOrd="2" destOrd="0" presId="urn:microsoft.com/office/officeart/2005/8/layout/process4"/>
    <dgm:cxn modelId="{2DB03162-350B-4BA4-93F8-53058DD84641}" type="presParOf" srcId="{54533701-029F-415F-A5ED-763F1473AB53}" destId="{3600157D-455F-4D98-99F2-67C89DA06B98}" srcOrd="3" destOrd="0" presId="urn:microsoft.com/office/officeart/2005/8/layout/process4"/>
    <dgm:cxn modelId="{0C9D072E-8F78-492F-9723-0021B171A7F3}" type="presParOf" srcId="{54533701-029F-415F-A5ED-763F1473AB53}" destId="{9061C2BE-D259-4DEC-9C63-BF03BD1C471D}" srcOrd="4" destOrd="0" presId="urn:microsoft.com/office/officeart/2005/8/layout/process4"/>
    <dgm:cxn modelId="{68ACAEB3-EFEA-4353-80A9-14A42C132821}" type="presParOf" srcId="{54533701-029F-415F-A5ED-763F1473AB53}" destId="{8F9C31D0-EB1D-4A46-B980-2B4F5C00450B}" srcOrd="5" destOrd="0" presId="urn:microsoft.com/office/officeart/2005/8/layout/process4"/>
    <dgm:cxn modelId="{D982C91C-57B6-4012-B908-C582A7A4C3F9}" type="presParOf" srcId="{54533701-029F-415F-A5ED-763F1473AB53}" destId="{C0B26E04-68A4-40E9-9409-EE9D8C287CAD}" srcOrd="6" destOrd="0" presId="urn:microsoft.com/office/officeart/2005/8/layout/process4"/>
    <dgm:cxn modelId="{94999D23-9AA6-4420-A3C1-5931C72458FE}" type="presParOf" srcId="{54533701-029F-415F-A5ED-763F1473AB53}" destId="{C4271875-2042-48D2-B2A2-9599C99D7D1C}" srcOrd="7" destOrd="0" presId="urn:microsoft.com/office/officeart/2005/8/layout/process4"/>
    <dgm:cxn modelId="{6E867B1B-6FA8-4261-89BA-8ED56F24E8B1}" type="presParOf" srcId="{54533701-029F-415F-A5ED-763F1473AB53}" destId="{CCCFCFC7-661B-40AD-B133-1F4D4E3665DD}" srcOrd="8" destOrd="0" presId="urn:microsoft.com/office/officeart/2005/8/layout/process4"/>
    <dgm:cxn modelId="{7B869E3F-0885-4974-BCDC-46FD83FC4A03}" type="presParOf" srcId="{26C8254B-9BD8-4A3A-A664-F7A0F55F2AE6}" destId="{5AE3FC77-6C64-4A39-B1F7-987788358ED3}" srcOrd="3" destOrd="0" presId="urn:microsoft.com/office/officeart/2005/8/layout/process4"/>
    <dgm:cxn modelId="{B132A94C-6C26-4B0C-883F-1678189ED0B8}" type="presParOf" srcId="{26C8254B-9BD8-4A3A-A664-F7A0F55F2AE6}" destId="{3F72F6D3-EB26-4D54-9642-2815B2B90C1D}" srcOrd="4" destOrd="0" presId="urn:microsoft.com/office/officeart/2005/8/layout/process4"/>
    <dgm:cxn modelId="{9B6BE710-A0DF-4015-B01E-14317301CE54}" type="presParOf" srcId="{3F72F6D3-EB26-4D54-9642-2815B2B90C1D}" destId="{C8BEB2A5-ACFE-4E39-B03A-AAABFA607164}" srcOrd="0" destOrd="0" presId="urn:microsoft.com/office/officeart/2005/8/layout/process4"/>
    <dgm:cxn modelId="{02BD2749-0A62-4D86-8ADD-F04BA36D9C97}" type="presParOf" srcId="{3F72F6D3-EB26-4D54-9642-2815B2B90C1D}" destId="{0E755C69-CAE1-41BA-BCD7-D2822021BD63}" srcOrd="1" destOrd="0" presId="urn:microsoft.com/office/officeart/2005/8/layout/process4"/>
    <dgm:cxn modelId="{CBF4762C-855D-43C5-9A15-C598FE6FAF2B}" type="presParOf" srcId="{3F72F6D3-EB26-4D54-9642-2815B2B90C1D}" destId="{81C5D472-CF09-4592-9C4B-DD5D5EED0B84}" srcOrd="2" destOrd="0" presId="urn:microsoft.com/office/officeart/2005/8/layout/process4"/>
    <dgm:cxn modelId="{FF14AC8B-2EB8-4426-AC5C-8BD3CC18094D}" type="presParOf" srcId="{81C5D472-CF09-4592-9C4B-DD5D5EED0B84}" destId="{B061EC8C-7AFB-4384-95A7-1892E370DE73}" srcOrd="0" destOrd="0" presId="urn:microsoft.com/office/officeart/2005/8/layout/process4"/>
    <dgm:cxn modelId="{43C6AA3D-1B77-4231-AEA0-817BFFB4B73D}" type="presParOf" srcId="{81C5D472-CF09-4592-9C4B-DD5D5EED0B84}" destId="{C6B04CD4-E4E1-45D2-A879-B98449981502}" srcOrd="1" destOrd="0" presId="urn:microsoft.com/office/officeart/2005/8/layout/process4"/>
    <dgm:cxn modelId="{A26057DB-0C6E-4624-9321-014F4867567C}" type="presParOf" srcId="{81C5D472-CF09-4592-9C4B-DD5D5EED0B84}" destId="{73C49CF6-AC56-4895-B543-975F07B14909}" srcOrd="2" destOrd="0" presId="urn:microsoft.com/office/officeart/2005/8/layout/process4"/>
    <dgm:cxn modelId="{6E0E16EB-0DE0-4785-B82C-DE7B0601E332}" type="presParOf" srcId="{81C5D472-CF09-4592-9C4B-DD5D5EED0B84}" destId="{2C87C099-EC77-457F-8BF3-439888A8F1AE}" srcOrd="3" destOrd="0" presId="urn:microsoft.com/office/officeart/2005/8/layout/process4"/>
    <dgm:cxn modelId="{97E2945C-1753-4D30-8A38-CE5E895C9EE7}" type="presParOf" srcId="{81C5D472-CF09-4592-9C4B-DD5D5EED0B84}" destId="{E84BD6CE-8419-4861-A39B-B4F46A46A4B4}" srcOrd="4"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A2BA12-B34A-4D32-AE20-0CB4D343D5DC}">
      <dsp:nvSpPr>
        <dsp:cNvPr id="0" name=""/>
        <dsp:cNvSpPr/>
      </dsp:nvSpPr>
      <dsp:spPr>
        <a:xfrm>
          <a:off x="0" y="2890693"/>
          <a:ext cx="8229600" cy="94879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dirty="0"/>
            <a:t>Architectural Tactics</a:t>
          </a:r>
        </a:p>
      </dsp:txBody>
      <dsp:txXfrm>
        <a:off x="0" y="2890693"/>
        <a:ext cx="8229600" cy="512346"/>
      </dsp:txXfrm>
    </dsp:sp>
    <dsp:sp modelId="{1334A1C4-273B-45A6-9A91-2BE70486A348}">
      <dsp:nvSpPr>
        <dsp:cNvPr id="0" name=""/>
        <dsp:cNvSpPr/>
      </dsp:nvSpPr>
      <dsp:spPr>
        <a:xfrm>
          <a:off x="0" y="3384064"/>
          <a:ext cx="1028699" cy="436443"/>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11430" rIns="64008" bIns="11430" numCol="1" spcCol="1270" anchor="ctr" anchorCtr="0">
          <a:noAutofit/>
        </a:bodyPr>
        <a:lstStyle/>
        <a:p>
          <a:pPr marL="0" lvl="0" indent="0" algn="ctr" defTabSz="400050">
            <a:lnSpc>
              <a:spcPct val="90000"/>
            </a:lnSpc>
            <a:spcBef>
              <a:spcPct val="0"/>
            </a:spcBef>
            <a:spcAft>
              <a:spcPct val="35000"/>
            </a:spcAft>
            <a:buNone/>
          </a:pPr>
          <a:r>
            <a:rPr lang="en-US" sz="900" kern="1200" dirty="0"/>
            <a:t>Design Patterns</a:t>
          </a:r>
        </a:p>
      </dsp:txBody>
      <dsp:txXfrm>
        <a:off x="0" y="3384064"/>
        <a:ext cx="1028699" cy="436443"/>
      </dsp:txXfrm>
    </dsp:sp>
    <dsp:sp modelId="{384EEEDE-7110-43C3-94C5-7AFCBBBAA386}">
      <dsp:nvSpPr>
        <dsp:cNvPr id="0" name=""/>
        <dsp:cNvSpPr/>
      </dsp:nvSpPr>
      <dsp:spPr>
        <a:xfrm>
          <a:off x="1028700" y="3384064"/>
          <a:ext cx="1028699" cy="436443"/>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11430" rIns="64008" bIns="11430" numCol="1" spcCol="1270" anchor="ctr" anchorCtr="0">
          <a:noAutofit/>
        </a:bodyPr>
        <a:lstStyle/>
        <a:p>
          <a:pPr marL="0" lvl="0" indent="0" algn="ctr" defTabSz="400050">
            <a:lnSpc>
              <a:spcPct val="90000"/>
            </a:lnSpc>
            <a:spcBef>
              <a:spcPct val="0"/>
            </a:spcBef>
            <a:spcAft>
              <a:spcPct val="35000"/>
            </a:spcAft>
            <a:buNone/>
          </a:pPr>
          <a:r>
            <a:rPr lang="en-US" sz="900" kern="1200" dirty="0"/>
            <a:t>Stateless Design</a:t>
          </a:r>
        </a:p>
      </dsp:txBody>
      <dsp:txXfrm>
        <a:off x="1028700" y="3384064"/>
        <a:ext cx="1028699" cy="436443"/>
      </dsp:txXfrm>
    </dsp:sp>
    <dsp:sp modelId="{D2BEEA9E-7796-47C5-94DF-7510FA622016}">
      <dsp:nvSpPr>
        <dsp:cNvPr id="0" name=""/>
        <dsp:cNvSpPr/>
      </dsp:nvSpPr>
      <dsp:spPr>
        <a:xfrm>
          <a:off x="2057400" y="3384064"/>
          <a:ext cx="1028699" cy="436443"/>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11430" rIns="64008" bIns="11430" numCol="1" spcCol="1270" anchor="ctr" anchorCtr="0">
          <a:noAutofit/>
        </a:bodyPr>
        <a:lstStyle/>
        <a:p>
          <a:pPr marL="0" lvl="0" indent="0" algn="ctr" defTabSz="400050">
            <a:lnSpc>
              <a:spcPct val="90000"/>
            </a:lnSpc>
            <a:spcBef>
              <a:spcPct val="0"/>
            </a:spcBef>
            <a:spcAft>
              <a:spcPct val="35000"/>
            </a:spcAft>
            <a:buNone/>
          </a:pPr>
          <a:r>
            <a:rPr lang="en-US" sz="900" kern="1200" dirty="0"/>
            <a:t>Microservices</a:t>
          </a:r>
        </a:p>
      </dsp:txBody>
      <dsp:txXfrm>
        <a:off x="2057400" y="3384064"/>
        <a:ext cx="1028699" cy="436443"/>
      </dsp:txXfrm>
    </dsp:sp>
    <dsp:sp modelId="{CDB95325-AA19-47C3-B574-8ED0B2FCA808}">
      <dsp:nvSpPr>
        <dsp:cNvPr id="0" name=""/>
        <dsp:cNvSpPr/>
      </dsp:nvSpPr>
      <dsp:spPr>
        <a:xfrm>
          <a:off x="3086100" y="3384064"/>
          <a:ext cx="1028699" cy="436443"/>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11430" rIns="64008" bIns="11430" numCol="1" spcCol="1270" anchor="ctr" anchorCtr="0">
          <a:noAutofit/>
        </a:bodyPr>
        <a:lstStyle/>
        <a:p>
          <a:pPr marL="0" lvl="0" indent="0" algn="ctr" defTabSz="400050">
            <a:lnSpc>
              <a:spcPct val="90000"/>
            </a:lnSpc>
            <a:spcBef>
              <a:spcPct val="0"/>
            </a:spcBef>
            <a:spcAft>
              <a:spcPct val="35000"/>
            </a:spcAft>
            <a:buNone/>
          </a:pPr>
          <a:r>
            <a:rPr lang="en-US" sz="900" kern="1200" dirty="0"/>
            <a:t>Caching</a:t>
          </a:r>
        </a:p>
      </dsp:txBody>
      <dsp:txXfrm>
        <a:off x="3086100" y="3384064"/>
        <a:ext cx="1028699" cy="436443"/>
      </dsp:txXfrm>
    </dsp:sp>
    <dsp:sp modelId="{CA0B8C8D-EC49-4E19-87EB-9A69878374AF}">
      <dsp:nvSpPr>
        <dsp:cNvPr id="0" name=""/>
        <dsp:cNvSpPr/>
      </dsp:nvSpPr>
      <dsp:spPr>
        <a:xfrm>
          <a:off x="4114800" y="3384064"/>
          <a:ext cx="1028699" cy="436443"/>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11430" rIns="64008" bIns="11430" numCol="1" spcCol="1270" anchor="ctr" anchorCtr="0">
          <a:noAutofit/>
        </a:bodyPr>
        <a:lstStyle/>
        <a:p>
          <a:pPr marL="0" lvl="0" indent="0" algn="ctr" defTabSz="400050">
            <a:lnSpc>
              <a:spcPct val="90000"/>
            </a:lnSpc>
            <a:spcBef>
              <a:spcPct val="0"/>
            </a:spcBef>
            <a:spcAft>
              <a:spcPct val="35000"/>
            </a:spcAft>
            <a:buNone/>
          </a:pPr>
          <a:r>
            <a:rPr lang="en-US" sz="900" kern="1200" dirty="0"/>
            <a:t>Claim based authentication</a:t>
          </a:r>
        </a:p>
      </dsp:txBody>
      <dsp:txXfrm>
        <a:off x="4114800" y="3384064"/>
        <a:ext cx="1028699" cy="436443"/>
      </dsp:txXfrm>
    </dsp:sp>
    <dsp:sp modelId="{EC108F38-B996-49B7-B894-4F0E30D27B0F}">
      <dsp:nvSpPr>
        <dsp:cNvPr id="0" name=""/>
        <dsp:cNvSpPr/>
      </dsp:nvSpPr>
      <dsp:spPr>
        <a:xfrm>
          <a:off x="5143500" y="3384064"/>
          <a:ext cx="1028699" cy="436443"/>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11430" rIns="64008" bIns="11430" numCol="1" spcCol="1270" anchor="ctr" anchorCtr="0">
          <a:noAutofit/>
        </a:bodyPr>
        <a:lstStyle/>
        <a:p>
          <a:pPr marL="0" lvl="0" indent="0" algn="ctr" defTabSz="400050">
            <a:lnSpc>
              <a:spcPct val="90000"/>
            </a:lnSpc>
            <a:spcBef>
              <a:spcPct val="0"/>
            </a:spcBef>
            <a:spcAft>
              <a:spcPct val="35000"/>
            </a:spcAft>
            <a:buNone/>
          </a:pPr>
          <a:r>
            <a:rPr lang="en-US" sz="900" kern="1200" dirty="0"/>
            <a:t>Publish-Subscribe</a:t>
          </a:r>
        </a:p>
      </dsp:txBody>
      <dsp:txXfrm>
        <a:off x="5143500" y="3384064"/>
        <a:ext cx="1028699" cy="436443"/>
      </dsp:txXfrm>
    </dsp:sp>
    <dsp:sp modelId="{4D68F3E0-68A4-4792-88FF-3FEE1DC2E409}">
      <dsp:nvSpPr>
        <dsp:cNvPr id="0" name=""/>
        <dsp:cNvSpPr/>
      </dsp:nvSpPr>
      <dsp:spPr>
        <a:xfrm>
          <a:off x="6172199" y="3384064"/>
          <a:ext cx="1028699" cy="436443"/>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11430" rIns="64008" bIns="11430" numCol="1" spcCol="1270" anchor="ctr" anchorCtr="0">
          <a:noAutofit/>
        </a:bodyPr>
        <a:lstStyle/>
        <a:p>
          <a:pPr marL="0" lvl="0" indent="0" algn="ctr" defTabSz="400050">
            <a:lnSpc>
              <a:spcPct val="90000"/>
            </a:lnSpc>
            <a:spcBef>
              <a:spcPct val="0"/>
            </a:spcBef>
            <a:spcAft>
              <a:spcPct val="35000"/>
            </a:spcAft>
            <a:buNone/>
          </a:pPr>
          <a:r>
            <a:rPr lang="en-US" sz="900" kern="1200" dirty="0"/>
            <a:t>Asynchronous Communication</a:t>
          </a:r>
        </a:p>
      </dsp:txBody>
      <dsp:txXfrm>
        <a:off x="6172199" y="3384064"/>
        <a:ext cx="1028699" cy="436443"/>
      </dsp:txXfrm>
    </dsp:sp>
    <dsp:sp modelId="{273C92B2-81A8-4A49-9228-2D9169F33065}">
      <dsp:nvSpPr>
        <dsp:cNvPr id="0" name=""/>
        <dsp:cNvSpPr/>
      </dsp:nvSpPr>
      <dsp:spPr>
        <a:xfrm>
          <a:off x="7200899" y="3384064"/>
          <a:ext cx="1028699" cy="436443"/>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11430" rIns="64008" bIns="11430" numCol="1" spcCol="1270" anchor="ctr" anchorCtr="0">
          <a:noAutofit/>
        </a:bodyPr>
        <a:lstStyle/>
        <a:p>
          <a:pPr marL="0" lvl="0" indent="0" algn="ctr" defTabSz="400050">
            <a:lnSpc>
              <a:spcPct val="90000"/>
            </a:lnSpc>
            <a:spcBef>
              <a:spcPct val="0"/>
            </a:spcBef>
            <a:spcAft>
              <a:spcPct val="35000"/>
            </a:spcAft>
            <a:buNone/>
          </a:pPr>
          <a:r>
            <a:rPr lang="en-US" sz="900" kern="1200" dirty="0"/>
            <a:t>Anti Patterns</a:t>
          </a:r>
        </a:p>
      </dsp:txBody>
      <dsp:txXfrm>
        <a:off x="7200899" y="3384064"/>
        <a:ext cx="1028699" cy="436443"/>
      </dsp:txXfrm>
    </dsp:sp>
    <dsp:sp modelId="{D9DE6F71-861C-4E48-B3D4-948D9A85F29C}">
      <dsp:nvSpPr>
        <dsp:cNvPr id="0" name=""/>
        <dsp:cNvSpPr/>
      </dsp:nvSpPr>
      <dsp:spPr>
        <a:xfrm rot="10800000">
          <a:off x="0" y="1445685"/>
          <a:ext cx="8229600" cy="1459239"/>
        </a:xfrm>
        <a:prstGeom prst="upArrowCallou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dirty="0"/>
            <a:t>NFRs</a:t>
          </a:r>
        </a:p>
      </dsp:txBody>
      <dsp:txXfrm rot="-10800000">
        <a:off x="0" y="1445685"/>
        <a:ext cx="8229600" cy="512192"/>
      </dsp:txXfrm>
    </dsp:sp>
    <dsp:sp modelId="{C8AC70A4-9FEF-437F-8EB3-ED111EBE0BC5}">
      <dsp:nvSpPr>
        <dsp:cNvPr id="0" name=""/>
        <dsp:cNvSpPr/>
      </dsp:nvSpPr>
      <dsp:spPr>
        <a:xfrm>
          <a:off x="1004" y="1957878"/>
          <a:ext cx="914176" cy="436312"/>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11430" rIns="64008" bIns="11430" numCol="1" spcCol="1270" anchor="ctr" anchorCtr="0">
          <a:noAutofit/>
        </a:bodyPr>
        <a:lstStyle/>
        <a:p>
          <a:pPr marL="0" lvl="0" indent="0" algn="ctr" defTabSz="400050">
            <a:lnSpc>
              <a:spcPct val="90000"/>
            </a:lnSpc>
            <a:spcBef>
              <a:spcPct val="0"/>
            </a:spcBef>
            <a:spcAft>
              <a:spcPct val="35000"/>
            </a:spcAft>
            <a:buNone/>
          </a:pPr>
          <a:r>
            <a:rPr lang="en-US" sz="900" kern="1200" dirty="0"/>
            <a:t>Availability</a:t>
          </a:r>
        </a:p>
      </dsp:txBody>
      <dsp:txXfrm>
        <a:off x="1004" y="1957878"/>
        <a:ext cx="914176" cy="436312"/>
      </dsp:txXfrm>
    </dsp:sp>
    <dsp:sp modelId="{7F954FE8-3D7D-4327-9FB8-88558B5050A2}">
      <dsp:nvSpPr>
        <dsp:cNvPr id="0" name=""/>
        <dsp:cNvSpPr/>
      </dsp:nvSpPr>
      <dsp:spPr>
        <a:xfrm>
          <a:off x="915181" y="1957878"/>
          <a:ext cx="914176" cy="436312"/>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11430" rIns="64008" bIns="11430" numCol="1" spcCol="1270" anchor="ctr" anchorCtr="0">
          <a:noAutofit/>
        </a:bodyPr>
        <a:lstStyle/>
        <a:p>
          <a:pPr marL="0" lvl="0" indent="0" algn="ctr" defTabSz="400050">
            <a:lnSpc>
              <a:spcPct val="90000"/>
            </a:lnSpc>
            <a:spcBef>
              <a:spcPct val="0"/>
            </a:spcBef>
            <a:spcAft>
              <a:spcPct val="35000"/>
            </a:spcAft>
            <a:buNone/>
          </a:pPr>
          <a:r>
            <a:rPr lang="en-US" sz="900" kern="1200" dirty="0"/>
            <a:t>Elasticity</a:t>
          </a:r>
        </a:p>
      </dsp:txBody>
      <dsp:txXfrm>
        <a:off x="915181" y="1957878"/>
        <a:ext cx="914176" cy="436312"/>
      </dsp:txXfrm>
    </dsp:sp>
    <dsp:sp modelId="{4248C55E-C184-4818-B764-5387E8EE6350}">
      <dsp:nvSpPr>
        <dsp:cNvPr id="0" name=""/>
        <dsp:cNvSpPr/>
      </dsp:nvSpPr>
      <dsp:spPr>
        <a:xfrm>
          <a:off x="1829358" y="1957878"/>
          <a:ext cx="914176" cy="436312"/>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11430" rIns="64008" bIns="11430" numCol="1" spcCol="1270" anchor="ctr" anchorCtr="0">
          <a:noAutofit/>
        </a:bodyPr>
        <a:lstStyle/>
        <a:p>
          <a:pPr marL="0" lvl="0" indent="0" algn="ctr" defTabSz="400050">
            <a:lnSpc>
              <a:spcPct val="90000"/>
            </a:lnSpc>
            <a:spcBef>
              <a:spcPct val="0"/>
            </a:spcBef>
            <a:spcAft>
              <a:spcPct val="35000"/>
            </a:spcAft>
            <a:buNone/>
          </a:pPr>
          <a:r>
            <a:rPr lang="en-US" sz="900" kern="1200" dirty="0"/>
            <a:t>Security</a:t>
          </a:r>
        </a:p>
      </dsp:txBody>
      <dsp:txXfrm>
        <a:off x="1829358" y="1957878"/>
        <a:ext cx="914176" cy="436312"/>
      </dsp:txXfrm>
    </dsp:sp>
    <dsp:sp modelId="{3600157D-455F-4D98-99F2-67C89DA06B98}">
      <dsp:nvSpPr>
        <dsp:cNvPr id="0" name=""/>
        <dsp:cNvSpPr/>
      </dsp:nvSpPr>
      <dsp:spPr>
        <a:xfrm>
          <a:off x="2743534" y="1957878"/>
          <a:ext cx="914176" cy="436312"/>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11430" rIns="64008" bIns="11430" numCol="1" spcCol="1270" anchor="ctr" anchorCtr="0">
          <a:noAutofit/>
        </a:bodyPr>
        <a:lstStyle/>
        <a:p>
          <a:pPr marL="0" lvl="0" indent="0" algn="ctr" defTabSz="400050">
            <a:lnSpc>
              <a:spcPct val="90000"/>
            </a:lnSpc>
            <a:spcBef>
              <a:spcPct val="0"/>
            </a:spcBef>
            <a:spcAft>
              <a:spcPct val="35000"/>
            </a:spcAft>
            <a:buNone/>
          </a:pPr>
          <a:r>
            <a:rPr lang="en-US" sz="900" kern="1200" dirty="0"/>
            <a:t>Extensibility</a:t>
          </a:r>
        </a:p>
      </dsp:txBody>
      <dsp:txXfrm>
        <a:off x="2743534" y="1957878"/>
        <a:ext cx="914176" cy="436312"/>
      </dsp:txXfrm>
    </dsp:sp>
    <dsp:sp modelId="{9061C2BE-D259-4DEC-9C63-BF03BD1C471D}">
      <dsp:nvSpPr>
        <dsp:cNvPr id="0" name=""/>
        <dsp:cNvSpPr/>
      </dsp:nvSpPr>
      <dsp:spPr>
        <a:xfrm>
          <a:off x="3657711" y="1957878"/>
          <a:ext cx="914176" cy="436312"/>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11430" rIns="64008" bIns="11430" numCol="1" spcCol="1270" anchor="ctr" anchorCtr="0">
          <a:noAutofit/>
        </a:bodyPr>
        <a:lstStyle/>
        <a:p>
          <a:pPr marL="0" lvl="0" indent="0" algn="ctr" defTabSz="400050">
            <a:lnSpc>
              <a:spcPct val="90000"/>
            </a:lnSpc>
            <a:spcBef>
              <a:spcPct val="0"/>
            </a:spcBef>
            <a:spcAft>
              <a:spcPct val="35000"/>
            </a:spcAft>
            <a:buNone/>
          </a:pPr>
          <a:r>
            <a:rPr lang="en-US" sz="900" kern="1200" dirty="0"/>
            <a:t>Performance</a:t>
          </a:r>
        </a:p>
      </dsp:txBody>
      <dsp:txXfrm>
        <a:off x="3657711" y="1957878"/>
        <a:ext cx="914176" cy="436312"/>
      </dsp:txXfrm>
    </dsp:sp>
    <dsp:sp modelId="{8F9C31D0-EB1D-4A46-B980-2B4F5C00450B}">
      <dsp:nvSpPr>
        <dsp:cNvPr id="0" name=""/>
        <dsp:cNvSpPr/>
      </dsp:nvSpPr>
      <dsp:spPr>
        <a:xfrm>
          <a:off x="4571888" y="1957878"/>
          <a:ext cx="914176" cy="436312"/>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11430" rIns="64008" bIns="11430" numCol="1" spcCol="1270" anchor="ctr" anchorCtr="0">
          <a:noAutofit/>
        </a:bodyPr>
        <a:lstStyle/>
        <a:p>
          <a:pPr marL="0" lvl="0" indent="0" algn="ctr" defTabSz="400050">
            <a:lnSpc>
              <a:spcPct val="90000"/>
            </a:lnSpc>
            <a:spcBef>
              <a:spcPct val="0"/>
            </a:spcBef>
            <a:spcAft>
              <a:spcPct val="35000"/>
            </a:spcAft>
            <a:buNone/>
          </a:pPr>
          <a:r>
            <a:rPr lang="en-US" sz="900" kern="1200" dirty="0"/>
            <a:t>Usability</a:t>
          </a:r>
        </a:p>
      </dsp:txBody>
      <dsp:txXfrm>
        <a:off x="4571888" y="1957878"/>
        <a:ext cx="914176" cy="436312"/>
      </dsp:txXfrm>
    </dsp:sp>
    <dsp:sp modelId="{C0B26E04-68A4-40E9-9409-EE9D8C287CAD}">
      <dsp:nvSpPr>
        <dsp:cNvPr id="0" name=""/>
        <dsp:cNvSpPr/>
      </dsp:nvSpPr>
      <dsp:spPr>
        <a:xfrm>
          <a:off x="5486065" y="1957878"/>
          <a:ext cx="914176" cy="436312"/>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11430" rIns="64008" bIns="11430" numCol="1" spcCol="1270" anchor="ctr" anchorCtr="0">
          <a:noAutofit/>
        </a:bodyPr>
        <a:lstStyle/>
        <a:p>
          <a:pPr marL="0" lvl="0" indent="0" algn="ctr" defTabSz="400050">
            <a:lnSpc>
              <a:spcPct val="90000"/>
            </a:lnSpc>
            <a:spcBef>
              <a:spcPct val="0"/>
            </a:spcBef>
            <a:spcAft>
              <a:spcPct val="35000"/>
            </a:spcAft>
            <a:buNone/>
          </a:pPr>
          <a:r>
            <a:rPr lang="en-US" sz="900" kern="1200" dirty="0"/>
            <a:t>Maintainability</a:t>
          </a:r>
        </a:p>
      </dsp:txBody>
      <dsp:txXfrm>
        <a:off x="5486065" y="1957878"/>
        <a:ext cx="914176" cy="436312"/>
      </dsp:txXfrm>
    </dsp:sp>
    <dsp:sp modelId="{C4271875-2042-48D2-B2A2-9599C99D7D1C}">
      <dsp:nvSpPr>
        <dsp:cNvPr id="0" name=""/>
        <dsp:cNvSpPr/>
      </dsp:nvSpPr>
      <dsp:spPr>
        <a:xfrm>
          <a:off x="6400241" y="1957878"/>
          <a:ext cx="914176" cy="436312"/>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11430" rIns="64008" bIns="11430" numCol="1" spcCol="1270" anchor="ctr" anchorCtr="0">
          <a:noAutofit/>
        </a:bodyPr>
        <a:lstStyle/>
        <a:p>
          <a:pPr marL="0" lvl="0" indent="0" algn="ctr" defTabSz="400050">
            <a:lnSpc>
              <a:spcPct val="90000"/>
            </a:lnSpc>
            <a:spcBef>
              <a:spcPct val="0"/>
            </a:spcBef>
            <a:spcAft>
              <a:spcPct val="35000"/>
            </a:spcAft>
            <a:buNone/>
          </a:pPr>
          <a:r>
            <a:rPr lang="en-US" sz="900" kern="1200" dirty="0"/>
            <a:t>Interoperability</a:t>
          </a:r>
        </a:p>
      </dsp:txBody>
      <dsp:txXfrm>
        <a:off x="6400241" y="1957878"/>
        <a:ext cx="914176" cy="436312"/>
      </dsp:txXfrm>
    </dsp:sp>
    <dsp:sp modelId="{CCCFCFC7-661B-40AD-B133-1F4D4E3665DD}">
      <dsp:nvSpPr>
        <dsp:cNvPr id="0" name=""/>
        <dsp:cNvSpPr/>
      </dsp:nvSpPr>
      <dsp:spPr>
        <a:xfrm>
          <a:off x="7314418" y="1957878"/>
          <a:ext cx="914176" cy="436312"/>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11430" rIns="64008" bIns="11430" numCol="1" spcCol="1270" anchor="ctr" anchorCtr="0">
          <a:noAutofit/>
        </a:bodyPr>
        <a:lstStyle/>
        <a:p>
          <a:pPr marL="0" lvl="0" indent="0" algn="ctr" defTabSz="400050">
            <a:lnSpc>
              <a:spcPct val="90000"/>
            </a:lnSpc>
            <a:spcBef>
              <a:spcPct val="0"/>
            </a:spcBef>
            <a:spcAft>
              <a:spcPct val="35000"/>
            </a:spcAft>
            <a:buNone/>
          </a:pPr>
          <a:r>
            <a:rPr lang="en-US" sz="900" kern="1200" dirty="0"/>
            <a:t>Portability</a:t>
          </a:r>
        </a:p>
      </dsp:txBody>
      <dsp:txXfrm>
        <a:off x="7314418" y="1957878"/>
        <a:ext cx="914176" cy="436312"/>
      </dsp:txXfrm>
    </dsp:sp>
    <dsp:sp modelId="{0E755C69-CAE1-41BA-BCD7-D2822021BD63}">
      <dsp:nvSpPr>
        <dsp:cNvPr id="0" name=""/>
        <dsp:cNvSpPr/>
      </dsp:nvSpPr>
      <dsp:spPr>
        <a:xfrm rot="10800000">
          <a:off x="0" y="678"/>
          <a:ext cx="8229600" cy="1459239"/>
        </a:xfrm>
        <a:prstGeom prst="upArrowCallou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dirty="0"/>
            <a:t>Business Goals</a:t>
          </a:r>
        </a:p>
      </dsp:txBody>
      <dsp:txXfrm rot="-10800000">
        <a:off x="0" y="678"/>
        <a:ext cx="8229600" cy="512192"/>
      </dsp:txXfrm>
    </dsp:sp>
    <dsp:sp modelId="{B061EC8C-7AFB-4384-95A7-1892E370DE73}">
      <dsp:nvSpPr>
        <dsp:cNvPr id="0" name=""/>
        <dsp:cNvSpPr/>
      </dsp:nvSpPr>
      <dsp:spPr>
        <a:xfrm>
          <a:off x="1004" y="512871"/>
          <a:ext cx="1645518" cy="436312"/>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11430" rIns="64008" bIns="11430" numCol="1" spcCol="1270" anchor="ctr" anchorCtr="0">
          <a:noAutofit/>
        </a:bodyPr>
        <a:lstStyle/>
        <a:p>
          <a:pPr marL="0" lvl="0" indent="0" algn="ctr" defTabSz="400050">
            <a:lnSpc>
              <a:spcPct val="90000"/>
            </a:lnSpc>
            <a:spcBef>
              <a:spcPct val="0"/>
            </a:spcBef>
            <a:spcAft>
              <a:spcPct val="35000"/>
            </a:spcAft>
            <a:buNone/>
          </a:pPr>
          <a:r>
            <a:rPr lang="en-US" sz="900" kern="1200" dirty="0"/>
            <a:t>TCO</a:t>
          </a:r>
        </a:p>
      </dsp:txBody>
      <dsp:txXfrm>
        <a:off x="1004" y="512871"/>
        <a:ext cx="1645518" cy="436312"/>
      </dsp:txXfrm>
    </dsp:sp>
    <dsp:sp modelId="{C6B04CD4-E4E1-45D2-A879-B98449981502}">
      <dsp:nvSpPr>
        <dsp:cNvPr id="0" name=""/>
        <dsp:cNvSpPr/>
      </dsp:nvSpPr>
      <dsp:spPr>
        <a:xfrm>
          <a:off x="1646522" y="512871"/>
          <a:ext cx="1645518" cy="436312"/>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11430" rIns="64008" bIns="11430" numCol="1" spcCol="1270" anchor="ctr" anchorCtr="0">
          <a:noAutofit/>
        </a:bodyPr>
        <a:lstStyle/>
        <a:p>
          <a:pPr marL="0" lvl="0" indent="0" algn="ctr" defTabSz="400050">
            <a:lnSpc>
              <a:spcPct val="90000"/>
            </a:lnSpc>
            <a:spcBef>
              <a:spcPct val="0"/>
            </a:spcBef>
            <a:spcAft>
              <a:spcPct val="35000"/>
            </a:spcAft>
            <a:buNone/>
          </a:pPr>
          <a:r>
            <a:rPr lang="en-US" sz="900" kern="1200" dirty="0"/>
            <a:t>Quality</a:t>
          </a:r>
        </a:p>
      </dsp:txBody>
      <dsp:txXfrm>
        <a:off x="1646522" y="512871"/>
        <a:ext cx="1645518" cy="436312"/>
      </dsp:txXfrm>
    </dsp:sp>
    <dsp:sp modelId="{73C49CF6-AC56-4895-B543-975F07B14909}">
      <dsp:nvSpPr>
        <dsp:cNvPr id="0" name=""/>
        <dsp:cNvSpPr/>
      </dsp:nvSpPr>
      <dsp:spPr>
        <a:xfrm>
          <a:off x="3292040" y="512871"/>
          <a:ext cx="1645518" cy="436312"/>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11430" rIns="64008" bIns="11430" numCol="1" spcCol="1270" anchor="ctr" anchorCtr="0">
          <a:noAutofit/>
        </a:bodyPr>
        <a:lstStyle/>
        <a:p>
          <a:pPr marL="0" lvl="0" indent="0" algn="ctr" defTabSz="400050">
            <a:lnSpc>
              <a:spcPct val="90000"/>
            </a:lnSpc>
            <a:spcBef>
              <a:spcPct val="0"/>
            </a:spcBef>
            <a:spcAft>
              <a:spcPct val="35000"/>
            </a:spcAft>
            <a:buNone/>
          </a:pPr>
          <a:r>
            <a:rPr lang="en-US" sz="900" kern="1200" dirty="0"/>
            <a:t>Market Share</a:t>
          </a:r>
        </a:p>
      </dsp:txBody>
      <dsp:txXfrm>
        <a:off x="3292040" y="512871"/>
        <a:ext cx="1645518" cy="436312"/>
      </dsp:txXfrm>
    </dsp:sp>
    <dsp:sp modelId="{2C87C099-EC77-457F-8BF3-439888A8F1AE}">
      <dsp:nvSpPr>
        <dsp:cNvPr id="0" name=""/>
        <dsp:cNvSpPr/>
      </dsp:nvSpPr>
      <dsp:spPr>
        <a:xfrm>
          <a:off x="4937559" y="512871"/>
          <a:ext cx="1645518" cy="436312"/>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11430" rIns="64008" bIns="11430" numCol="1" spcCol="1270" anchor="ctr" anchorCtr="0">
          <a:noAutofit/>
        </a:bodyPr>
        <a:lstStyle/>
        <a:p>
          <a:pPr marL="0" lvl="0" indent="0" algn="ctr" defTabSz="400050">
            <a:lnSpc>
              <a:spcPct val="90000"/>
            </a:lnSpc>
            <a:spcBef>
              <a:spcPct val="0"/>
            </a:spcBef>
            <a:spcAft>
              <a:spcPct val="35000"/>
            </a:spcAft>
            <a:buNone/>
          </a:pPr>
          <a:r>
            <a:rPr lang="en-US" sz="900" kern="1200" dirty="0"/>
            <a:t>Customer Experience</a:t>
          </a:r>
        </a:p>
      </dsp:txBody>
      <dsp:txXfrm>
        <a:off x="4937559" y="512871"/>
        <a:ext cx="1645518" cy="436312"/>
      </dsp:txXfrm>
    </dsp:sp>
    <dsp:sp modelId="{E84BD6CE-8419-4861-A39B-B4F46A46A4B4}">
      <dsp:nvSpPr>
        <dsp:cNvPr id="0" name=""/>
        <dsp:cNvSpPr/>
      </dsp:nvSpPr>
      <dsp:spPr>
        <a:xfrm>
          <a:off x="6583077" y="512871"/>
          <a:ext cx="1645518" cy="436312"/>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11430" rIns="64008" bIns="11430" numCol="1" spcCol="1270" anchor="ctr" anchorCtr="0">
          <a:noAutofit/>
        </a:bodyPr>
        <a:lstStyle/>
        <a:p>
          <a:pPr marL="0" lvl="0" indent="0" algn="ctr" defTabSz="400050">
            <a:lnSpc>
              <a:spcPct val="90000"/>
            </a:lnSpc>
            <a:spcBef>
              <a:spcPct val="0"/>
            </a:spcBef>
            <a:spcAft>
              <a:spcPct val="35000"/>
            </a:spcAft>
            <a:buNone/>
          </a:pPr>
          <a:r>
            <a:rPr lang="en-US" sz="900" kern="1200" dirty="0"/>
            <a:t>…</a:t>
          </a:r>
        </a:p>
      </dsp:txBody>
      <dsp:txXfrm>
        <a:off x="6583077" y="512871"/>
        <a:ext cx="1645518" cy="436312"/>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42D81DA-C33A-C640-9AA6-715742CA0973}" type="datetimeFigureOut">
              <a:rPr lang="en-US" smtClean="0"/>
              <a:pPr/>
              <a:t>6/1/2018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B63D7DB-47DD-944B-8104-28A75E0AFE32}" type="slidenum">
              <a:rPr lang="en-US" smtClean="0"/>
              <a:pPr/>
              <a:t>‹#›</a:t>
            </a:fld>
            <a:endParaRPr lang="en-US"/>
          </a:p>
        </p:txBody>
      </p:sp>
    </p:spTree>
    <p:extLst>
      <p:ext uri="{BB962C8B-B14F-4D97-AF65-F5344CB8AC3E}">
        <p14:creationId xmlns:p14="http://schemas.microsoft.com/office/powerpoint/2010/main" val="56742539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1026"/>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4099" name="Rectangle 1027"/>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4100" name="Rectangle 1028"/>
          <p:cNvSpPr>
            <a:spLocks noGrp="1" noRot="1" noChangeAspect="1" noChangeArrowheads="1" noTextEdit="1"/>
          </p:cNvSpPr>
          <p:nvPr>
            <p:ph type="sldImg" idx="2"/>
          </p:nvPr>
        </p:nvSpPr>
        <p:spPr bwMode="auto">
          <a:xfrm>
            <a:off x="685800" y="685800"/>
            <a:ext cx="5486400" cy="3429000"/>
          </a:xfrm>
          <a:prstGeom prst="rect">
            <a:avLst/>
          </a:prstGeom>
          <a:noFill/>
          <a:ln w="9525">
            <a:solidFill>
              <a:srgbClr val="000000"/>
            </a:solidFill>
            <a:miter lim="800000"/>
            <a:headEnd/>
            <a:tailEnd/>
          </a:ln>
          <a:effectLst/>
        </p:spPr>
      </p:sp>
      <p:sp>
        <p:nvSpPr>
          <p:cNvPr id="4101" name="Rectangle 1029"/>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102" name="Rectangle 1030"/>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4103" name="Rectangle 1031"/>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fld id="{790D3DF7-73EE-3E4D-9809-02B5CBE3AF7B}" type="slidenum">
              <a:rPr lang="en-US"/>
              <a:pPr/>
              <a:t>‹#›</a:t>
            </a:fld>
            <a:endParaRPr lang="en-US"/>
          </a:p>
        </p:txBody>
      </p:sp>
    </p:spTree>
    <p:extLst>
      <p:ext uri="{BB962C8B-B14F-4D97-AF65-F5344CB8AC3E}">
        <p14:creationId xmlns:p14="http://schemas.microsoft.com/office/powerpoint/2010/main" val="2557691556"/>
      </p:ext>
    </p:extLst>
  </p:cSld>
  <p:clrMap bg1="lt1" tx1="dk1" bg2="lt2" tx2="dk2" accent1="accent1" accent2="accent2" accent3="accent3" accent4="accent4" accent5="accent5" accent6="accent6" hlink="hlink" folHlink="folHlink"/>
  <p:hf hdr="0" ftr="0" dt="0"/>
  <p:notesStyle>
    <a:lvl1pPr algn="l" rtl="0" fontAlgn="base">
      <a:spcBef>
        <a:spcPct val="30000"/>
      </a:spcBef>
      <a:spcAft>
        <a:spcPct val="0"/>
      </a:spcAft>
      <a:defRPr sz="1200" kern="1200">
        <a:solidFill>
          <a:schemeClr val="tx1"/>
        </a:solidFill>
        <a:latin typeface="Arial" charset="0"/>
        <a:ea typeface="ＭＳ Ｐゴシック" charset="-128"/>
        <a:cs typeface="ＭＳ Ｐゴシック" charset="-128"/>
      </a:defRPr>
    </a:lvl1pPr>
    <a:lvl2pPr marL="457200" algn="l" rtl="0" fontAlgn="base">
      <a:spcBef>
        <a:spcPct val="30000"/>
      </a:spcBef>
      <a:spcAft>
        <a:spcPct val="0"/>
      </a:spcAft>
      <a:defRPr sz="1200" kern="1200">
        <a:solidFill>
          <a:schemeClr val="tx1"/>
        </a:solidFill>
        <a:latin typeface="Arial" charset="0"/>
        <a:ea typeface="ＭＳ Ｐゴシック" charset="-128"/>
        <a:cs typeface="+mn-cs"/>
      </a:defRPr>
    </a:lvl2pPr>
    <a:lvl3pPr marL="914400" algn="l" rtl="0" fontAlgn="base">
      <a:spcBef>
        <a:spcPct val="30000"/>
      </a:spcBef>
      <a:spcAft>
        <a:spcPct val="0"/>
      </a:spcAft>
      <a:defRPr sz="1200" kern="1200">
        <a:solidFill>
          <a:schemeClr val="tx1"/>
        </a:solidFill>
        <a:latin typeface="Arial" charset="0"/>
        <a:ea typeface="ＭＳ Ｐゴシック" charset="-128"/>
        <a:cs typeface="+mn-cs"/>
      </a:defRPr>
    </a:lvl3pPr>
    <a:lvl4pPr marL="1371600" algn="l" rtl="0" fontAlgn="base">
      <a:spcBef>
        <a:spcPct val="30000"/>
      </a:spcBef>
      <a:spcAft>
        <a:spcPct val="0"/>
      </a:spcAft>
      <a:defRPr sz="1200" kern="1200">
        <a:solidFill>
          <a:schemeClr val="tx1"/>
        </a:solidFill>
        <a:latin typeface="Arial" charset="0"/>
        <a:ea typeface="ＭＳ Ｐゴシック" charset="-128"/>
        <a:cs typeface="+mn-cs"/>
      </a:defRPr>
    </a:lvl4pPr>
    <a:lvl5pPr marL="1828800" algn="l" rtl="0" fontAlgn="base">
      <a:spcBef>
        <a:spcPct val="30000"/>
      </a:spcBef>
      <a:spcAft>
        <a:spcPct val="0"/>
      </a:spcAft>
      <a:defRPr sz="1200" kern="1200">
        <a:solidFill>
          <a:schemeClr val="tx1"/>
        </a:solidFill>
        <a:latin typeface="Arial"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Single page model for representing the architecture of an solution and implementation considerations. Can also</a:t>
            </a:r>
            <a:r>
              <a:rPr lang="en-US" baseline="0" dirty="0"/>
              <a:t> be used as a</a:t>
            </a:r>
            <a:r>
              <a:rPr lang="en-US" dirty="0"/>
              <a:t> tool for collaborating with stakeholders on architecture</a:t>
            </a:r>
          </a:p>
          <a:p>
            <a:endParaRPr lang="en-US" dirty="0"/>
          </a:p>
          <a:p>
            <a:endParaRPr lang="en-US" dirty="0"/>
          </a:p>
        </p:txBody>
      </p:sp>
      <p:sp>
        <p:nvSpPr>
          <p:cNvPr id="4" name="Slide Number Placeholder 3"/>
          <p:cNvSpPr>
            <a:spLocks noGrp="1"/>
          </p:cNvSpPr>
          <p:nvPr>
            <p:ph type="sldNum" sz="quarter" idx="10"/>
          </p:nvPr>
        </p:nvSpPr>
        <p:spPr/>
        <p:txBody>
          <a:bodyPr/>
          <a:lstStyle/>
          <a:p>
            <a:fld id="{790D3DF7-73EE-3E4D-9809-02B5CBE3AF7B}" type="slidenum">
              <a:rPr lang="en-US" smtClean="0"/>
              <a:pPr/>
              <a:t>2</a:t>
            </a:fld>
            <a:endParaRPr lang="en-US"/>
          </a:p>
        </p:txBody>
      </p:sp>
    </p:spTree>
    <p:extLst>
      <p:ext uri="{BB962C8B-B14F-4D97-AF65-F5344CB8AC3E}">
        <p14:creationId xmlns:p14="http://schemas.microsoft.com/office/powerpoint/2010/main" val="38329493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Single page model for representing the architecture of an solution and implementation considerations. Can also</a:t>
            </a:r>
            <a:r>
              <a:rPr lang="en-US" baseline="0" dirty="0"/>
              <a:t> be used as a</a:t>
            </a:r>
            <a:r>
              <a:rPr lang="en-US" dirty="0"/>
              <a:t> tool for collaborating with stakeholders on architecture.</a:t>
            </a:r>
          </a:p>
        </p:txBody>
      </p:sp>
      <p:sp>
        <p:nvSpPr>
          <p:cNvPr id="4" name="Slide Number Placeholder 3"/>
          <p:cNvSpPr>
            <a:spLocks noGrp="1"/>
          </p:cNvSpPr>
          <p:nvPr>
            <p:ph type="sldNum" sz="quarter" idx="10"/>
          </p:nvPr>
        </p:nvSpPr>
        <p:spPr/>
        <p:txBody>
          <a:bodyPr/>
          <a:lstStyle/>
          <a:p>
            <a:fld id="{790D3DF7-73EE-3E4D-9809-02B5CBE3AF7B}" type="slidenum">
              <a:rPr lang="en-US" smtClean="0"/>
              <a:pPr/>
              <a:t>4</a:t>
            </a:fld>
            <a:endParaRPr lang="en-US"/>
          </a:p>
        </p:txBody>
      </p:sp>
    </p:spTree>
    <p:extLst>
      <p:ext uri="{BB962C8B-B14F-4D97-AF65-F5344CB8AC3E}">
        <p14:creationId xmlns:p14="http://schemas.microsoft.com/office/powerpoint/2010/main" val="14631544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provides some context in how a business goal aligns to an NFR and to an architectural/implementation tactic</a:t>
            </a:r>
          </a:p>
        </p:txBody>
      </p:sp>
      <p:sp>
        <p:nvSpPr>
          <p:cNvPr id="4" name="Slide Number Placeholder 3"/>
          <p:cNvSpPr>
            <a:spLocks noGrp="1"/>
          </p:cNvSpPr>
          <p:nvPr>
            <p:ph type="sldNum" sz="quarter" idx="10"/>
          </p:nvPr>
        </p:nvSpPr>
        <p:spPr/>
        <p:txBody>
          <a:bodyPr/>
          <a:lstStyle/>
          <a:p>
            <a:fld id="{790D3DF7-73EE-3E4D-9809-02B5CBE3AF7B}" type="slidenum">
              <a:rPr lang="en-US" smtClean="0"/>
              <a:pPr/>
              <a:t>7</a:t>
            </a:fld>
            <a:endParaRPr lang="en-US"/>
          </a:p>
        </p:txBody>
      </p:sp>
    </p:spTree>
    <p:extLst>
      <p:ext uri="{BB962C8B-B14F-4D97-AF65-F5344CB8AC3E}">
        <p14:creationId xmlns:p14="http://schemas.microsoft.com/office/powerpoint/2010/main" val="18764119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Arial" charset="0"/>
                <a:ea typeface="ＭＳ Ｐゴシック" charset="-128"/>
                <a:cs typeface="ＭＳ Ｐゴシック" charset="-128"/>
              </a:rPr>
              <a:t>non-functional requirements should actually be considered in terms of the qualities you want from your IT system as well as the constraints you will be operating under.</a:t>
            </a:r>
          </a:p>
          <a:p>
            <a:r>
              <a:rPr lang="en-US" sz="1200" b="0" i="0" kern="1200" dirty="0">
                <a:solidFill>
                  <a:schemeClr val="tx1"/>
                </a:solidFill>
                <a:effectLst/>
                <a:latin typeface="Arial" charset="0"/>
                <a:ea typeface="ＭＳ Ｐゴシック" charset="-128"/>
                <a:cs typeface="ＭＳ Ｐゴシック" charset="-128"/>
              </a:rPr>
              <a:t>Cloud Platform as a Service (PaaS) environments take this paradigm a step further by removing horizontal scaling, placement of components, logging, and system management from the architect's purview. These operations happen, but as an IT architect you have no control (or almost no control) over them</a:t>
            </a:r>
            <a:endParaRPr lang="en-US" dirty="0"/>
          </a:p>
        </p:txBody>
      </p:sp>
      <p:sp>
        <p:nvSpPr>
          <p:cNvPr id="4" name="Slide Number Placeholder 3"/>
          <p:cNvSpPr>
            <a:spLocks noGrp="1"/>
          </p:cNvSpPr>
          <p:nvPr>
            <p:ph type="sldNum" sz="quarter" idx="10"/>
          </p:nvPr>
        </p:nvSpPr>
        <p:spPr/>
        <p:txBody>
          <a:bodyPr/>
          <a:lstStyle/>
          <a:p>
            <a:fld id="{790D3DF7-73EE-3E4D-9809-02B5CBE3AF7B}" type="slidenum">
              <a:rPr lang="en-US" smtClean="0"/>
              <a:pPr/>
              <a:t>8</a:t>
            </a:fld>
            <a:endParaRPr lang="en-US"/>
          </a:p>
        </p:txBody>
      </p:sp>
    </p:spTree>
    <p:extLst>
      <p:ext uri="{BB962C8B-B14F-4D97-AF65-F5344CB8AC3E}">
        <p14:creationId xmlns:p14="http://schemas.microsoft.com/office/powerpoint/2010/main" val="13030611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provides a framework to help you identify the actors of the solution and the potential NFRs</a:t>
            </a:r>
          </a:p>
        </p:txBody>
      </p:sp>
      <p:sp>
        <p:nvSpPr>
          <p:cNvPr id="4" name="Slide Number Placeholder 3"/>
          <p:cNvSpPr>
            <a:spLocks noGrp="1"/>
          </p:cNvSpPr>
          <p:nvPr>
            <p:ph type="sldNum" sz="quarter" idx="10"/>
          </p:nvPr>
        </p:nvSpPr>
        <p:spPr/>
        <p:txBody>
          <a:bodyPr/>
          <a:lstStyle/>
          <a:p>
            <a:fld id="{790D3DF7-73EE-3E4D-9809-02B5CBE3AF7B}" type="slidenum">
              <a:rPr lang="en-US" smtClean="0"/>
              <a:pPr/>
              <a:t>9</a:t>
            </a:fld>
            <a:endParaRPr lang="en-US"/>
          </a:p>
        </p:txBody>
      </p:sp>
    </p:spTree>
    <p:extLst>
      <p:ext uri="{BB962C8B-B14F-4D97-AF65-F5344CB8AC3E}">
        <p14:creationId xmlns:p14="http://schemas.microsoft.com/office/powerpoint/2010/main" val="12188183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0D3DF7-73EE-3E4D-9809-02B5CBE3AF7B}" type="slidenum">
              <a:rPr lang="en-US" smtClean="0"/>
              <a:pPr/>
              <a:t>10</a:t>
            </a:fld>
            <a:endParaRPr lang="en-US"/>
          </a:p>
        </p:txBody>
      </p:sp>
    </p:spTree>
    <p:extLst>
      <p:ext uri="{BB962C8B-B14F-4D97-AF65-F5344CB8AC3E}">
        <p14:creationId xmlns:p14="http://schemas.microsoft.com/office/powerpoint/2010/main" val="32075407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See</a:t>
            </a:r>
            <a:r>
              <a:rPr lang="en-US" baseline="0" dirty="0"/>
              <a:t> https://docs.microsoft.com/en-us/azure/architecture/patterns/  </a:t>
            </a:r>
            <a:endParaRPr lang="en-US" dirty="0"/>
          </a:p>
        </p:txBody>
      </p:sp>
      <p:sp>
        <p:nvSpPr>
          <p:cNvPr id="4" name="Slide Number Placeholder 3"/>
          <p:cNvSpPr>
            <a:spLocks noGrp="1"/>
          </p:cNvSpPr>
          <p:nvPr>
            <p:ph type="sldNum" sz="quarter" idx="10"/>
          </p:nvPr>
        </p:nvSpPr>
        <p:spPr/>
        <p:txBody>
          <a:bodyPr/>
          <a:lstStyle/>
          <a:p>
            <a:fld id="{790D3DF7-73EE-3E4D-9809-02B5CBE3AF7B}" type="slidenum">
              <a:rPr lang="en-US" smtClean="0"/>
              <a:pPr/>
              <a:t>12</a:t>
            </a:fld>
            <a:endParaRPr lang="en-US"/>
          </a:p>
        </p:txBody>
      </p:sp>
    </p:spTree>
    <p:extLst>
      <p:ext uri="{BB962C8B-B14F-4D97-AF65-F5344CB8AC3E}">
        <p14:creationId xmlns:p14="http://schemas.microsoft.com/office/powerpoint/2010/main" val="14402228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Arial" charset="0"/>
                <a:ea typeface="ＭＳ Ｐゴシック" charset="-128"/>
                <a:cs typeface="ＭＳ Ｐゴシック" charset="-128"/>
              </a:rPr>
              <a:t>Design Pattern - A general reusable solution to a commonly occurring problem</a:t>
            </a:r>
          </a:p>
          <a:p>
            <a:r>
              <a:rPr lang="en-US" dirty="0"/>
              <a:t>https://docs.microsoft.com/en-us/azure/architecture/patterns/</a:t>
            </a:r>
          </a:p>
          <a:p>
            <a:endParaRPr lang="en-US" dirty="0"/>
          </a:p>
        </p:txBody>
      </p:sp>
      <p:sp>
        <p:nvSpPr>
          <p:cNvPr id="4" name="Slide Number Placeholder 3"/>
          <p:cNvSpPr>
            <a:spLocks noGrp="1"/>
          </p:cNvSpPr>
          <p:nvPr>
            <p:ph type="sldNum" sz="quarter" idx="10"/>
          </p:nvPr>
        </p:nvSpPr>
        <p:spPr/>
        <p:txBody>
          <a:bodyPr/>
          <a:lstStyle/>
          <a:p>
            <a:fld id="{790D3DF7-73EE-3E4D-9809-02B5CBE3AF7B}" type="slidenum">
              <a:rPr lang="en-US" smtClean="0"/>
              <a:pPr/>
              <a:t>13</a:t>
            </a:fld>
            <a:endParaRPr lang="en-US"/>
          </a:p>
        </p:txBody>
      </p:sp>
    </p:spTree>
    <p:extLst>
      <p:ext uri="{BB962C8B-B14F-4D97-AF65-F5344CB8AC3E}">
        <p14:creationId xmlns:p14="http://schemas.microsoft.com/office/powerpoint/2010/main" val="245053952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Cover page">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338" y="-11154"/>
            <a:ext cx="9187888" cy="5742430"/>
          </a:xfrm>
          <a:prstGeom prst="rect">
            <a:avLst/>
          </a:prstGeom>
        </p:spPr>
      </p:pic>
      <p:sp>
        <p:nvSpPr>
          <p:cNvPr id="9" name="Rectangle 8"/>
          <p:cNvSpPr/>
          <p:nvPr userDrawn="1"/>
        </p:nvSpPr>
        <p:spPr>
          <a:xfrm>
            <a:off x="337432" y="5276850"/>
            <a:ext cx="922337" cy="271463"/>
          </a:xfrm>
          <a:prstGeom prst="rect">
            <a:avLst/>
          </a:prstGeom>
        </p:spPr>
        <p:txBody>
          <a:bodyPr wrap="none">
            <a:spAutoFit/>
          </a:bodyPr>
          <a:lstStyle/>
          <a:p>
            <a:pPr algn="l" eaLnBrk="0" hangingPunct="0">
              <a:lnSpc>
                <a:spcPct val="80000"/>
              </a:lnSpc>
              <a:defRPr/>
            </a:pPr>
            <a:r>
              <a:rPr lang="en-US" sz="1400" dirty="0">
                <a:solidFill>
                  <a:schemeClr val="bg2"/>
                </a:solidFill>
              </a:rPr>
              <a:t>Dow.com</a:t>
            </a:r>
          </a:p>
        </p:txBody>
      </p:sp>
      <p:sp>
        <p:nvSpPr>
          <p:cNvPr id="13" name="Rectangle 2"/>
          <p:cNvSpPr>
            <a:spLocks noGrp="1" noChangeArrowheads="1"/>
          </p:cNvSpPr>
          <p:nvPr>
            <p:ph type="ctrTitle" hasCustomPrompt="1"/>
          </p:nvPr>
        </p:nvSpPr>
        <p:spPr>
          <a:xfrm>
            <a:off x="337256" y="2045759"/>
            <a:ext cx="3623734" cy="1192741"/>
          </a:xfrm>
        </p:spPr>
        <p:txBody>
          <a:bodyPr/>
          <a:lstStyle>
            <a:lvl1pPr>
              <a:lnSpc>
                <a:spcPct val="80000"/>
              </a:lnSpc>
              <a:defRPr sz="4800">
                <a:solidFill>
                  <a:srgbClr val="FFFFFF"/>
                </a:solidFill>
              </a:defRPr>
            </a:lvl1pPr>
          </a:lstStyle>
          <a:p>
            <a:r>
              <a:rPr lang="en-US" dirty="0"/>
              <a:t>Insert </a:t>
            </a:r>
            <a:br>
              <a:rPr lang="en-US" dirty="0"/>
            </a:br>
            <a:r>
              <a:rPr lang="en-US" dirty="0"/>
              <a:t>Cover Title</a:t>
            </a:r>
          </a:p>
        </p:txBody>
      </p:sp>
      <p:sp>
        <p:nvSpPr>
          <p:cNvPr id="14" name="Rectangle 3"/>
          <p:cNvSpPr>
            <a:spLocks noGrp="1" noChangeArrowheads="1"/>
          </p:cNvSpPr>
          <p:nvPr>
            <p:ph type="subTitle" idx="1" hasCustomPrompt="1"/>
          </p:nvPr>
        </p:nvSpPr>
        <p:spPr>
          <a:xfrm>
            <a:off x="337256" y="3467101"/>
            <a:ext cx="3623734" cy="342899"/>
          </a:xfrm>
        </p:spPr>
        <p:txBody>
          <a:bodyPr anchor="t" anchorCtr="0"/>
          <a:lstStyle>
            <a:lvl1pPr>
              <a:lnSpc>
                <a:spcPct val="95000"/>
              </a:lnSpc>
              <a:spcBef>
                <a:spcPts val="0"/>
              </a:spcBef>
              <a:defRPr sz="2000"/>
            </a:lvl1pPr>
          </a:lstStyle>
          <a:p>
            <a:r>
              <a:rPr lang="en-US" dirty="0"/>
              <a:t>Insert subtitle</a:t>
            </a:r>
          </a:p>
        </p:txBody>
      </p:sp>
      <p:pic>
        <p:nvPicPr>
          <p:cNvPr id="10" name="Picture 9" descr="DowLogo.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49606" y="8728"/>
            <a:ext cx="1644102" cy="1027564"/>
          </a:xfrm>
          <a:prstGeom prst="rect">
            <a:avLst/>
          </a:prstGeom>
        </p:spPr>
      </p:pic>
    </p:spTree>
    <p:extLst>
      <p:ext uri="{BB962C8B-B14F-4D97-AF65-F5344CB8AC3E}">
        <p14:creationId xmlns:p14="http://schemas.microsoft.com/office/powerpoint/2010/main" val="2543551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ck screen w/text box">
    <p:spTree>
      <p:nvGrpSpPr>
        <p:cNvPr id="1" name=""/>
        <p:cNvGrpSpPr/>
        <p:nvPr/>
      </p:nvGrpSpPr>
      <p:grpSpPr>
        <a:xfrm>
          <a:off x="0" y="0"/>
          <a:ext cx="0" cy="0"/>
          <a:chOff x="0" y="0"/>
          <a:chExt cx="0" cy="0"/>
        </a:xfrm>
      </p:grpSpPr>
      <p:pic>
        <p:nvPicPr>
          <p:cNvPr id="14" name="Picture 8"/>
          <p:cNvPicPr>
            <a:picLocks noChangeAspect="1"/>
          </p:cNvPicPr>
          <p:nvPr userDrawn="1"/>
        </p:nvPicPr>
        <p:blipFill>
          <a:blip r:embed="rId2" cstate="screen"/>
          <a:srcRect b="3373"/>
          <a:stretch>
            <a:fillRect/>
          </a:stretch>
        </p:blipFill>
        <p:spPr bwMode="auto">
          <a:xfrm>
            <a:off x="3415376" y="1128889"/>
            <a:ext cx="5316066" cy="3767667"/>
          </a:xfrm>
          <a:prstGeom prst="rect">
            <a:avLst/>
          </a:prstGeom>
          <a:noFill/>
          <a:ln w="9525">
            <a:noFill/>
            <a:miter lim="800000"/>
            <a:headEnd/>
            <a:tailEnd/>
          </a:ln>
        </p:spPr>
      </p:pic>
      <p:sp>
        <p:nvSpPr>
          <p:cNvPr id="28" name="Content Placeholder 2"/>
          <p:cNvSpPr>
            <a:spLocks noGrp="1"/>
          </p:cNvSpPr>
          <p:nvPr>
            <p:ph idx="23" hasCustomPrompt="1"/>
          </p:nvPr>
        </p:nvSpPr>
        <p:spPr>
          <a:xfrm>
            <a:off x="3754944" y="1466410"/>
            <a:ext cx="4530294" cy="2954399"/>
          </a:xfrm>
          <a:noFill/>
          <a:ln w="50800">
            <a:noFill/>
          </a:ln>
          <a:effectLst>
            <a:outerShdw blurRad="254000" dist="25400" dir="1560000">
              <a:schemeClr val="bg2">
                <a:lumMod val="50000"/>
                <a:alpha val="40000"/>
              </a:schemeClr>
            </a:outerShdw>
          </a:effectLst>
        </p:spPr>
        <p:txBody>
          <a:bodyPr lIns="91440" tIns="91440" rIns="91440" bIns="91440"/>
          <a:lstStyle>
            <a:lvl1pPr>
              <a:defRPr sz="1400">
                <a:solidFill>
                  <a:srgbClr val="FFFFFF"/>
                </a:solidFill>
              </a:defRPr>
            </a:lvl1pPr>
            <a:lvl2pPr marL="150813" indent="-114300">
              <a:defRPr sz="1300">
                <a:solidFill>
                  <a:srgbClr val="FFFFFF"/>
                </a:solidFill>
              </a:defRPr>
            </a:lvl2pPr>
            <a:lvl3pPr marL="339725" indent="-152400">
              <a:defRPr sz="1200">
                <a:solidFill>
                  <a:srgbClr val="FFFFFF"/>
                </a:solidFill>
              </a:defRPr>
            </a:lvl3pPr>
            <a:lvl4pPr marL="484188" indent="-109538">
              <a:defRPr sz="1100">
                <a:solidFill>
                  <a:srgbClr val="FFFFFF"/>
                </a:solidFill>
              </a:defRPr>
            </a:lvl4pPr>
            <a:lvl5pPr marL="649288" indent="-130175">
              <a:defRPr sz="1000">
                <a:solidFill>
                  <a:srgbClr val="FFFFFF"/>
                </a:solidFill>
              </a:defRPr>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lvl1pPr>
              <a:defRPr smtClean="0"/>
            </a:lvl1pPr>
          </a:lstStyle>
          <a:p>
            <a:fld id="{5D7E0B00-4FDE-D040-8275-1F4B80113D68}" type="slidenum">
              <a:rPr lang="en-US"/>
              <a:pPr/>
              <a:t>‹#›</a:t>
            </a:fld>
            <a:endParaRPr lang="en-US"/>
          </a:p>
        </p:txBody>
      </p:sp>
      <p:sp>
        <p:nvSpPr>
          <p:cNvPr id="21" name="Content Placeholder 2"/>
          <p:cNvSpPr>
            <a:spLocks noGrp="1"/>
          </p:cNvSpPr>
          <p:nvPr>
            <p:ph idx="24" hasCustomPrompt="1"/>
          </p:nvPr>
        </p:nvSpPr>
        <p:spPr>
          <a:xfrm>
            <a:off x="690290" y="1878458"/>
            <a:ext cx="2492648" cy="3128517"/>
          </a:xfrm>
        </p:spPr>
        <p:txBody>
          <a:bodyPr/>
          <a:lstStyle>
            <a:lvl1pPr>
              <a:defRPr sz="1400"/>
            </a:lvl1pPr>
            <a:lvl2pPr marL="150813" indent="-114300">
              <a:defRPr sz="1300"/>
            </a:lvl2pPr>
            <a:lvl3pPr marL="339725" indent="-152400">
              <a:defRPr sz="1200"/>
            </a:lvl3pPr>
            <a:lvl4pPr marL="484188" indent="-109538">
              <a:defRPr sz="1100"/>
            </a:lvl4pPr>
            <a:lvl5pPr marL="649288" indent="-130175">
              <a:defRPr sz="1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7"/>
          <p:cNvSpPr>
            <a:spLocks noGrp="1"/>
          </p:cNvSpPr>
          <p:nvPr>
            <p:ph type="body" sz="quarter" idx="13" hasCustomPrompt="1"/>
          </p:nvPr>
        </p:nvSpPr>
        <p:spPr>
          <a:xfrm>
            <a:off x="679184" y="1297420"/>
            <a:ext cx="2540215" cy="506986"/>
          </a:xfrm>
          <a:solidFill>
            <a:srgbClr val="E82034"/>
          </a:solidFill>
          <a:ln>
            <a:noFill/>
          </a:ln>
        </p:spPr>
        <p:txBody>
          <a:bodyPr lIns="91440" rIns="91440" anchor="ctr" anchorCtr="0"/>
          <a:lstStyle>
            <a:lvl1pPr>
              <a:defRPr sz="1400" b="1" cap="all">
                <a:solidFill>
                  <a:schemeClr val="bg1"/>
                </a:solidFill>
              </a:defRPr>
            </a:lvl1pPr>
          </a:lstStyle>
          <a:p>
            <a:pPr lvl="0"/>
            <a:r>
              <a:rPr lang="en-US" dirty="0"/>
              <a:t>CLICK TO EDIT TITLE</a:t>
            </a:r>
          </a:p>
        </p:txBody>
      </p:sp>
      <p:sp>
        <p:nvSpPr>
          <p:cNvPr id="2" name="Footer Placeholder 1"/>
          <p:cNvSpPr>
            <a:spLocks noGrp="1"/>
          </p:cNvSpPr>
          <p:nvPr>
            <p:ph type="ftr" sz="quarter" idx="25"/>
          </p:nvPr>
        </p:nvSpPr>
        <p:spPr/>
        <p:txBody>
          <a:bodyPr/>
          <a:lstStyle/>
          <a:p>
            <a:endParaRPr lang="en-US" dirty="0"/>
          </a:p>
        </p:txBody>
      </p:sp>
      <p:sp>
        <p:nvSpPr>
          <p:cNvPr id="13" name="Rectangle 2"/>
          <p:cNvSpPr>
            <a:spLocks noGrp="1" noChangeArrowheads="1"/>
          </p:cNvSpPr>
          <p:nvPr>
            <p:ph type="title"/>
          </p:nvPr>
        </p:nvSpPr>
        <p:spPr bwMode="auto">
          <a:xfrm>
            <a:off x="678065" y="534501"/>
            <a:ext cx="8229598" cy="43211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a:t>Click to edit Master title style</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hank you">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338" y="-11154"/>
            <a:ext cx="9187888" cy="5742430"/>
          </a:xfrm>
          <a:prstGeom prst="rect">
            <a:avLst/>
          </a:prstGeom>
        </p:spPr>
      </p:pic>
      <p:sp>
        <p:nvSpPr>
          <p:cNvPr id="3075" name="Rectangle 3"/>
          <p:cNvSpPr>
            <a:spLocks noGrp="1" noChangeArrowheads="1"/>
          </p:cNvSpPr>
          <p:nvPr>
            <p:ph type="subTitle" idx="1" hasCustomPrompt="1"/>
          </p:nvPr>
        </p:nvSpPr>
        <p:spPr>
          <a:xfrm>
            <a:off x="342295" y="2409084"/>
            <a:ext cx="8232775" cy="796927"/>
          </a:xfrm>
        </p:spPr>
        <p:txBody>
          <a:bodyPr anchor="t" anchorCtr="0"/>
          <a:lstStyle>
            <a:lvl1pPr>
              <a:lnSpc>
                <a:spcPct val="95000"/>
              </a:lnSpc>
              <a:spcBef>
                <a:spcPts val="0"/>
              </a:spcBef>
              <a:defRPr sz="2000"/>
            </a:lvl1pPr>
          </a:lstStyle>
          <a:p>
            <a:r>
              <a:rPr lang="en-US" dirty="0"/>
              <a:t>Insert subtitle</a:t>
            </a:r>
          </a:p>
        </p:txBody>
      </p:sp>
      <p:sp>
        <p:nvSpPr>
          <p:cNvPr id="5" name="TextBox 4"/>
          <p:cNvSpPr txBox="1"/>
          <p:nvPr userDrawn="1"/>
        </p:nvSpPr>
        <p:spPr>
          <a:xfrm>
            <a:off x="349628" y="1412600"/>
            <a:ext cx="4267200" cy="815608"/>
          </a:xfrm>
          <a:prstGeom prst="rect">
            <a:avLst/>
          </a:prstGeom>
          <a:noFill/>
        </p:spPr>
        <p:txBody>
          <a:bodyPr wrap="square" lIns="0" bIns="0" rtlCol="0">
            <a:spAutoFit/>
          </a:bodyPr>
          <a:lstStyle/>
          <a:p>
            <a:pPr>
              <a:lnSpc>
                <a:spcPct val="80000"/>
              </a:lnSpc>
            </a:pPr>
            <a:r>
              <a:rPr lang="en-US" sz="6000" b="1" dirty="0">
                <a:solidFill>
                  <a:srgbClr val="FFFFFF"/>
                </a:solidFill>
              </a:rPr>
              <a:t>Thank</a:t>
            </a:r>
            <a:r>
              <a:rPr lang="en-US" sz="6000" b="1" baseline="0" dirty="0">
                <a:solidFill>
                  <a:srgbClr val="FFFFFF"/>
                </a:solidFill>
              </a:rPr>
              <a:t> </a:t>
            </a:r>
            <a:r>
              <a:rPr lang="en-US" sz="6000" b="1" dirty="0">
                <a:solidFill>
                  <a:srgbClr val="FFFFFF"/>
                </a:solidFill>
              </a:rPr>
              <a:t>You</a:t>
            </a:r>
          </a:p>
        </p:txBody>
      </p:sp>
      <p:pic>
        <p:nvPicPr>
          <p:cNvPr id="8" name="Picture 7" descr="DowLogo.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49606" y="8728"/>
            <a:ext cx="1644102" cy="1027564"/>
          </a:xfrm>
          <a:prstGeom prst="rect">
            <a:avLst/>
          </a:prstGeom>
        </p:spPr>
      </p:pic>
    </p:spTree>
    <p:extLst>
      <p:ext uri="{BB962C8B-B14F-4D97-AF65-F5344CB8AC3E}">
        <p14:creationId xmlns:p14="http://schemas.microsoft.com/office/powerpoint/2010/main" val="17106791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text page">
    <p:spTree>
      <p:nvGrpSpPr>
        <p:cNvPr id="1" name=""/>
        <p:cNvGrpSpPr/>
        <p:nvPr/>
      </p:nvGrpSpPr>
      <p:grpSpPr>
        <a:xfrm>
          <a:off x="0" y="0"/>
          <a:ext cx="0" cy="0"/>
          <a:chOff x="0" y="0"/>
          <a:chExt cx="0" cy="0"/>
        </a:xfrm>
      </p:grpSpPr>
      <p:sp>
        <p:nvSpPr>
          <p:cNvPr id="3" name="Content Placeholder 2"/>
          <p:cNvSpPr>
            <a:spLocks noGrp="1"/>
          </p:cNvSpPr>
          <p:nvPr>
            <p:ph idx="1"/>
          </p:nvPr>
        </p:nvSpPr>
        <p:spPr>
          <a:xfrm>
            <a:off x="678065" y="1166329"/>
            <a:ext cx="8229598" cy="384064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lvl1pPr>
              <a:defRPr smtClean="0"/>
            </a:lvl1pPr>
          </a:lstStyle>
          <a:p>
            <a:fld id="{5D7E0B00-4FDE-D040-8275-1F4B80113D68}" type="slidenum">
              <a:rPr lang="en-US"/>
              <a:pPr/>
              <a:t>‹#›</a:t>
            </a:fld>
            <a:endParaRPr lang="en-US"/>
          </a:p>
        </p:txBody>
      </p:sp>
      <p:sp>
        <p:nvSpPr>
          <p:cNvPr id="4" name="TextBox 3"/>
          <p:cNvSpPr txBox="1"/>
          <p:nvPr userDrawn="1"/>
        </p:nvSpPr>
        <p:spPr>
          <a:xfrm>
            <a:off x="838200" y="5545667"/>
            <a:ext cx="184666" cy="461665"/>
          </a:xfrm>
          <a:prstGeom prst="rect">
            <a:avLst/>
          </a:prstGeom>
          <a:noFill/>
        </p:spPr>
        <p:txBody>
          <a:bodyPr wrap="none" rtlCol="0">
            <a:spAutoFit/>
          </a:bodyPr>
          <a:lstStyle/>
          <a:p>
            <a:endParaRPr lang="en-US" dirty="0"/>
          </a:p>
        </p:txBody>
      </p:sp>
      <p:sp>
        <p:nvSpPr>
          <p:cNvPr id="7" name="TextBox 6"/>
          <p:cNvSpPr txBox="1"/>
          <p:nvPr userDrawn="1"/>
        </p:nvSpPr>
        <p:spPr>
          <a:xfrm>
            <a:off x="1007533" y="5477933"/>
            <a:ext cx="184666" cy="461665"/>
          </a:xfrm>
          <a:prstGeom prst="rect">
            <a:avLst/>
          </a:prstGeom>
          <a:noFill/>
        </p:spPr>
        <p:txBody>
          <a:bodyPr wrap="none" rtlCol="0">
            <a:spAutoFit/>
          </a:bodyPr>
          <a:lstStyle/>
          <a:p>
            <a:endParaRPr lang="en-US" dirty="0"/>
          </a:p>
        </p:txBody>
      </p:sp>
      <p:sp>
        <p:nvSpPr>
          <p:cNvPr id="8" name="Footer Placeholder 7"/>
          <p:cNvSpPr>
            <a:spLocks noGrp="1"/>
          </p:cNvSpPr>
          <p:nvPr>
            <p:ph type="ftr" sz="quarter" idx="13"/>
          </p:nvPr>
        </p:nvSpPr>
        <p:spPr/>
        <p:txBody>
          <a:bodyPr/>
          <a:lstStyle/>
          <a:p>
            <a:endParaRPr lang="en-US" dirty="0"/>
          </a:p>
        </p:txBody>
      </p:sp>
      <p:sp>
        <p:nvSpPr>
          <p:cNvPr id="10" name="Rectangle 2"/>
          <p:cNvSpPr>
            <a:spLocks noGrp="1" noChangeArrowheads="1"/>
          </p:cNvSpPr>
          <p:nvPr>
            <p:ph type="title"/>
          </p:nvPr>
        </p:nvSpPr>
        <p:spPr bwMode="auto">
          <a:xfrm>
            <a:off x="678065" y="534501"/>
            <a:ext cx="8229598" cy="43211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a:t>Click to edit Master title style</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 White">
    <p:spTree>
      <p:nvGrpSpPr>
        <p:cNvPr id="1" name=""/>
        <p:cNvGrpSpPr/>
        <p:nvPr/>
      </p:nvGrpSpPr>
      <p:grpSpPr>
        <a:xfrm>
          <a:off x="0" y="0"/>
          <a:ext cx="0" cy="0"/>
          <a:chOff x="0" y="0"/>
          <a:chExt cx="0" cy="0"/>
        </a:xfrm>
      </p:grpSpPr>
      <p:sp>
        <p:nvSpPr>
          <p:cNvPr id="3074" name="Rectangle 2"/>
          <p:cNvSpPr>
            <a:spLocks noGrp="1" noChangeArrowheads="1"/>
          </p:cNvSpPr>
          <p:nvPr>
            <p:ph type="ctrTitle" hasCustomPrompt="1"/>
          </p:nvPr>
        </p:nvSpPr>
        <p:spPr>
          <a:xfrm>
            <a:off x="788489" y="474303"/>
            <a:ext cx="8232775" cy="1803879"/>
          </a:xfrm>
        </p:spPr>
        <p:txBody>
          <a:bodyPr/>
          <a:lstStyle>
            <a:lvl1pPr>
              <a:lnSpc>
                <a:spcPct val="80000"/>
              </a:lnSpc>
              <a:defRPr sz="6000"/>
            </a:lvl1pPr>
          </a:lstStyle>
          <a:p>
            <a:r>
              <a:rPr lang="en-US" dirty="0"/>
              <a:t>Insert Divider Title</a:t>
            </a:r>
          </a:p>
        </p:txBody>
      </p:sp>
      <p:sp>
        <p:nvSpPr>
          <p:cNvPr id="3075" name="Rectangle 3"/>
          <p:cNvSpPr>
            <a:spLocks noGrp="1" noChangeArrowheads="1"/>
          </p:cNvSpPr>
          <p:nvPr>
            <p:ph type="subTitle" idx="1" hasCustomPrompt="1"/>
          </p:nvPr>
        </p:nvSpPr>
        <p:spPr>
          <a:xfrm>
            <a:off x="788489" y="2289311"/>
            <a:ext cx="8232775" cy="796927"/>
          </a:xfrm>
        </p:spPr>
        <p:txBody>
          <a:bodyPr anchor="t" anchorCtr="0"/>
          <a:lstStyle>
            <a:lvl1pPr>
              <a:lnSpc>
                <a:spcPct val="95000"/>
              </a:lnSpc>
              <a:spcBef>
                <a:spcPts val="0"/>
              </a:spcBef>
              <a:defRPr sz="2000"/>
            </a:lvl1pPr>
          </a:lstStyle>
          <a:p>
            <a:r>
              <a:rPr lang="en-US" dirty="0"/>
              <a:t>Insert subtitle</a:t>
            </a:r>
          </a:p>
        </p:txBody>
      </p:sp>
      <p:sp>
        <p:nvSpPr>
          <p:cNvPr id="3" name="Slide Number Placeholder 2"/>
          <p:cNvSpPr>
            <a:spLocks noGrp="1"/>
          </p:cNvSpPr>
          <p:nvPr>
            <p:ph type="sldNum" sz="quarter" idx="11"/>
          </p:nvPr>
        </p:nvSpPr>
        <p:spPr/>
        <p:txBody>
          <a:bodyPr/>
          <a:lstStyle/>
          <a:p>
            <a:fld id="{4A15B919-E3DF-8843-A034-99A3C3E2A01C}" type="slidenum">
              <a:rPr lang="en-US" smtClean="0"/>
              <a:pPr/>
              <a:t>‹#›</a:t>
            </a:fld>
            <a:endParaRPr lang="en-US" dirty="0"/>
          </a:p>
        </p:txBody>
      </p:sp>
      <p:sp>
        <p:nvSpPr>
          <p:cNvPr id="4" name="Footer Placeholder 3"/>
          <p:cNvSpPr>
            <a:spLocks noGrp="1"/>
          </p:cNvSpPr>
          <p:nvPr>
            <p:ph type="ftr" sz="quarter" idx="14"/>
          </p:nvPr>
        </p:nvSpPr>
        <p:spPr/>
        <p:txBody>
          <a:bodyPr/>
          <a:lstStyle/>
          <a:p>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0 stacked boxes">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a:defRPr smtClean="0"/>
            </a:lvl1pPr>
          </a:lstStyle>
          <a:p>
            <a:fld id="{5D7E0B00-4FDE-D040-8275-1F4B80113D68}" type="slidenum">
              <a:rPr lang="en-US"/>
              <a:pPr/>
              <a:t>‹#›</a:t>
            </a:fld>
            <a:endParaRPr lang="en-US"/>
          </a:p>
        </p:txBody>
      </p:sp>
      <p:sp>
        <p:nvSpPr>
          <p:cNvPr id="10" name="Text Placeholder 7"/>
          <p:cNvSpPr>
            <a:spLocks noGrp="1"/>
          </p:cNvSpPr>
          <p:nvPr>
            <p:ph type="body" sz="quarter" idx="15" hasCustomPrompt="1"/>
          </p:nvPr>
        </p:nvSpPr>
        <p:spPr>
          <a:xfrm>
            <a:off x="680141" y="1673707"/>
            <a:ext cx="2540215" cy="347518"/>
          </a:xfrm>
          <a:solidFill>
            <a:srgbClr val="E82034"/>
          </a:solidFill>
        </p:spPr>
        <p:txBody>
          <a:bodyPr lIns="91440" rIns="91440" anchor="ctr" anchorCtr="0"/>
          <a:lstStyle>
            <a:lvl1pPr>
              <a:defRPr sz="1000" b="1" cap="all">
                <a:solidFill>
                  <a:schemeClr val="bg1"/>
                </a:solidFill>
              </a:defRPr>
            </a:lvl1pPr>
          </a:lstStyle>
          <a:p>
            <a:pPr lvl="0"/>
            <a:r>
              <a:rPr lang="en-US" dirty="0"/>
              <a:t>CLICK TO EDIT TITLE</a:t>
            </a:r>
          </a:p>
        </p:txBody>
      </p:sp>
      <p:sp>
        <p:nvSpPr>
          <p:cNvPr id="11" name="Content Placeholder 2"/>
          <p:cNvSpPr>
            <a:spLocks noGrp="1"/>
          </p:cNvSpPr>
          <p:nvPr>
            <p:ph idx="16" hasCustomPrompt="1"/>
          </p:nvPr>
        </p:nvSpPr>
        <p:spPr>
          <a:xfrm>
            <a:off x="3558570" y="1311133"/>
            <a:ext cx="5311420" cy="3695841"/>
          </a:xfrm>
        </p:spPr>
        <p:txBody>
          <a:bodyPr/>
          <a:lstStyle>
            <a:lvl1pPr>
              <a:defRPr sz="1400"/>
            </a:lvl1pPr>
            <a:lvl2pPr marL="150813" indent="-114300">
              <a:defRPr sz="1300"/>
            </a:lvl2pPr>
            <a:lvl3pPr marL="339725" indent="-152400">
              <a:defRPr sz="1200"/>
            </a:lvl3pPr>
            <a:lvl4pPr marL="484188" indent="-109538">
              <a:defRPr sz="1100"/>
            </a:lvl4pPr>
            <a:lvl5pPr marL="649288" indent="-130175">
              <a:defRPr sz="1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ext Placeholder 7"/>
          <p:cNvSpPr>
            <a:spLocks noGrp="1"/>
          </p:cNvSpPr>
          <p:nvPr>
            <p:ph type="body" sz="quarter" idx="17" hasCustomPrompt="1"/>
          </p:nvPr>
        </p:nvSpPr>
        <p:spPr>
          <a:xfrm>
            <a:off x="680141" y="2042008"/>
            <a:ext cx="2540215" cy="347518"/>
          </a:xfrm>
          <a:solidFill>
            <a:srgbClr val="E82034"/>
          </a:solidFill>
        </p:spPr>
        <p:txBody>
          <a:bodyPr lIns="91440" rIns="91440" anchor="ctr" anchorCtr="0"/>
          <a:lstStyle>
            <a:lvl1pPr>
              <a:defRPr sz="1000" b="1" cap="all">
                <a:solidFill>
                  <a:schemeClr val="bg1"/>
                </a:solidFill>
              </a:defRPr>
            </a:lvl1pPr>
          </a:lstStyle>
          <a:p>
            <a:pPr lvl="0"/>
            <a:r>
              <a:rPr lang="en-US" dirty="0"/>
              <a:t>CLICK TO EDIT TITLE</a:t>
            </a:r>
          </a:p>
        </p:txBody>
      </p:sp>
      <p:sp>
        <p:nvSpPr>
          <p:cNvPr id="20" name="Text Placeholder 7"/>
          <p:cNvSpPr>
            <a:spLocks noGrp="1"/>
          </p:cNvSpPr>
          <p:nvPr>
            <p:ph type="body" sz="quarter" idx="18" hasCustomPrompt="1"/>
          </p:nvPr>
        </p:nvSpPr>
        <p:spPr>
          <a:xfrm>
            <a:off x="680141" y="2412421"/>
            <a:ext cx="2540215" cy="347518"/>
          </a:xfrm>
          <a:solidFill>
            <a:srgbClr val="E82034"/>
          </a:solidFill>
          <a:ln>
            <a:noFill/>
          </a:ln>
        </p:spPr>
        <p:txBody>
          <a:bodyPr lIns="91440" rIns="91440" anchor="ctr" anchorCtr="0"/>
          <a:lstStyle>
            <a:lvl1pPr>
              <a:defRPr sz="1000" b="1" cap="all">
                <a:solidFill>
                  <a:schemeClr val="bg1"/>
                </a:solidFill>
              </a:defRPr>
            </a:lvl1pPr>
          </a:lstStyle>
          <a:p>
            <a:pPr lvl="0"/>
            <a:r>
              <a:rPr lang="en-US" dirty="0"/>
              <a:t>CLICK TO EDIT TITLE</a:t>
            </a:r>
          </a:p>
        </p:txBody>
      </p:sp>
      <p:sp>
        <p:nvSpPr>
          <p:cNvPr id="21" name="Text Placeholder 7"/>
          <p:cNvSpPr>
            <a:spLocks noGrp="1"/>
          </p:cNvSpPr>
          <p:nvPr>
            <p:ph type="body" sz="quarter" idx="19" hasCustomPrompt="1"/>
          </p:nvPr>
        </p:nvSpPr>
        <p:spPr>
          <a:xfrm>
            <a:off x="680141" y="2780722"/>
            <a:ext cx="2540215" cy="347518"/>
          </a:xfrm>
          <a:solidFill>
            <a:srgbClr val="E82034"/>
          </a:solidFill>
        </p:spPr>
        <p:txBody>
          <a:bodyPr lIns="91440" rIns="91440" anchor="ctr" anchorCtr="0"/>
          <a:lstStyle>
            <a:lvl1pPr>
              <a:defRPr sz="1000" b="1" cap="all">
                <a:solidFill>
                  <a:schemeClr val="bg1"/>
                </a:solidFill>
              </a:defRPr>
            </a:lvl1pPr>
          </a:lstStyle>
          <a:p>
            <a:pPr lvl="0"/>
            <a:r>
              <a:rPr lang="en-US" dirty="0"/>
              <a:t>CLICK TO EDIT TITLE</a:t>
            </a:r>
          </a:p>
        </p:txBody>
      </p:sp>
      <p:sp>
        <p:nvSpPr>
          <p:cNvPr id="22" name="Text Placeholder 7"/>
          <p:cNvSpPr>
            <a:spLocks noGrp="1"/>
          </p:cNvSpPr>
          <p:nvPr>
            <p:ph type="body" sz="quarter" idx="20" hasCustomPrompt="1"/>
          </p:nvPr>
        </p:nvSpPr>
        <p:spPr>
          <a:xfrm>
            <a:off x="680141" y="3149121"/>
            <a:ext cx="2540215" cy="347518"/>
          </a:xfrm>
          <a:solidFill>
            <a:srgbClr val="E82034"/>
          </a:solidFill>
        </p:spPr>
        <p:txBody>
          <a:bodyPr lIns="91440" rIns="91440" anchor="ctr" anchorCtr="0"/>
          <a:lstStyle>
            <a:lvl1pPr>
              <a:defRPr sz="1000" b="1" cap="all">
                <a:solidFill>
                  <a:schemeClr val="bg1"/>
                </a:solidFill>
              </a:defRPr>
            </a:lvl1pPr>
          </a:lstStyle>
          <a:p>
            <a:pPr lvl="0"/>
            <a:r>
              <a:rPr lang="en-US" dirty="0"/>
              <a:t>CLICK TO EDIT TITLE</a:t>
            </a:r>
          </a:p>
        </p:txBody>
      </p:sp>
      <p:sp>
        <p:nvSpPr>
          <p:cNvPr id="23" name="Text Placeholder 7"/>
          <p:cNvSpPr>
            <a:spLocks noGrp="1"/>
          </p:cNvSpPr>
          <p:nvPr>
            <p:ph type="body" sz="quarter" idx="21" hasCustomPrompt="1"/>
          </p:nvPr>
        </p:nvSpPr>
        <p:spPr>
          <a:xfrm>
            <a:off x="680141" y="3517422"/>
            <a:ext cx="2540215" cy="347518"/>
          </a:xfrm>
          <a:solidFill>
            <a:srgbClr val="E82034"/>
          </a:solidFill>
        </p:spPr>
        <p:txBody>
          <a:bodyPr lIns="91440" rIns="91440" anchor="ctr" anchorCtr="0"/>
          <a:lstStyle>
            <a:lvl1pPr>
              <a:defRPr sz="1000" b="1" cap="all">
                <a:solidFill>
                  <a:schemeClr val="bg1"/>
                </a:solidFill>
              </a:defRPr>
            </a:lvl1pPr>
          </a:lstStyle>
          <a:p>
            <a:pPr lvl="0"/>
            <a:r>
              <a:rPr lang="en-US" dirty="0"/>
              <a:t>CLICK TO EDIT TITLE</a:t>
            </a:r>
          </a:p>
        </p:txBody>
      </p:sp>
      <p:sp>
        <p:nvSpPr>
          <p:cNvPr id="24" name="Text Placeholder 7"/>
          <p:cNvSpPr>
            <a:spLocks noGrp="1"/>
          </p:cNvSpPr>
          <p:nvPr>
            <p:ph type="body" sz="quarter" idx="22" hasCustomPrompt="1"/>
          </p:nvPr>
        </p:nvSpPr>
        <p:spPr>
          <a:xfrm>
            <a:off x="680141" y="3887835"/>
            <a:ext cx="2540215" cy="347518"/>
          </a:xfrm>
          <a:solidFill>
            <a:srgbClr val="E82034"/>
          </a:solidFill>
          <a:ln>
            <a:noFill/>
          </a:ln>
        </p:spPr>
        <p:txBody>
          <a:bodyPr lIns="91440" rIns="91440" anchor="ctr" anchorCtr="0"/>
          <a:lstStyle>
            <a:lvl1pPr>
              <a:defRPr sz="1000" b="1" cap="all">
                <a:solidFill>
                  <a:schemeClr val="bg1"/>
                </a:solidFill>
              </a:defRPr>
            </a:lvl1pPr>
          </a:lstStyle>
          <a:p>
            <a:pPr lvl="0"/>
            <a:r>
              <a:rPr lang="en-US" dirty="0"/>
              <a:t>CLICK TO EDIT TITLE</a:t>
            </a:r>
          </a:p>
        </p:txBody>
      </p:sp>
      <p:sp>
        <p:nvSpPr>
          <p:cNvPr id="25" name="Text Placeholder 7"/>
          <p:cNvSpPr>
            <a:spLocks noGrp="1"/>
          </p:cNvSpPr>
          <p:nvPr>
            <p:ph type="body" sz="quarter" idx="23" hasCustomPrompt="1"/>
          </p:nvPr>
        </p:nvSpPr>
        <p:spPr>
          <a:xfrm>
            <a:off x="680141" y="4260274"/>
            <a:ext cx="2540215" cy="347518"/>
          </a:xfrm>
          <a:solidFill>
            <a:srgbClr val="E82034"/>
          </a:solidFill>
          <a:ln>
            <a:noFill/>
          </a:ln>
        </p:spPr>
        <p:txBody>
          <a:bodyPr lIns="91440" rIns="91440" anchor="ctr" anchorCtr="0"/>
          <a:lstStyle>
            <a:lvl1pPr>
              <a:defRPr sz="1000" b="1" cap="all">
                <a:solidFill>
                  <a:schemeClr val="bg1"/>
                </a:solidFill>
              </a:defRPr>
            </a:lvl1pPr>
          </a:lstStyle>
          <a:p>
            <a:pPr lvl="0"/>
            <a:r>
              <a:rPr lang="en-US" dirty="0"/>
              <a:t>CLICK TO EDIT TITLE</a:t>
            </a:r>
          </a:p>
        </p:txBody>
      </p:sp>
      <p:sp>
        <p:nvSpPr>
          <p:cNvPr id="2" name="Footer Placeholder 1"/>
          <p:cNvSpPr>
            <a:spLocks noGrp="1"/>
          </p:cNvSpPr>
          <p:nvPr>
            <p:ph type="ftr" sz="quarter" idx="24"/>
          </p:nvPr>
        </p:nvSpPr>
        <p:spPr/>
        <p:txBody>
          <a:bodyPr/>
          <a:lstStyle/>
          <a:p>
            <a:endParaRPr lang="en-US" dirty="0"/>
          </a:p>
        </p:txBody>
      </p:sp>
      <p:sp>
        <p:nvSpPr>
          <p:cNvPr id="18" name="Rectangle 2"/>
          <p:cNvSpPr>
            <a:spLocks noGrp="1" noChangeArrowheads="1"/>
          </p:cNvSpPr>
          <p:nvPr>
            <p:ph type="title"/>
          </p:nvPr>
        </p:nvSpPr>
        <p:spPr bwMode="auto">
          <a:xfrm>
            <a:off x="678065" y="534501"/>
            <a:ext cx="8229598" cy="43211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a:t>Click to edit Master title style</a:t>
            </a:r>
            <a:endParaRPr lang="en-US" dirty="0"/>
          </a:p>
        </p:txBody>
      </p:sp>
      <p:sp>
        <p:nvSpPr>
          <p:cNvPr id="26" name="Text Placeholder 7"/>
          <p:cNvSpPr>
            <a:spLocks noGrp="1"/>
          </p:cNvSpPr>
          <p:nvPr>
            <p:ph type="body" sz="quarter" idx="25" hasCustomPrompt="1"/>
          </p:nvPr>
        </p:nvSpPr>
        <p:spPr>
          <a:xfrm>
            <a:off x="680141" y="1308646"/>
            <a:ext cx="2540215" cy="347518"/>
          </a:xfrm>
          <a:solidFill>
            <a:srgbClr val="E82034"/>
          </a:solidFill>
        </p:spPr>
        <p:txBody>
          <a:bodyPr lIns="91440" rIns="91440" anchor="ctr" anchorCtr="0"/>
          <a:lstStyle>
            <a:lvl1pPr>
              <a:defRPr sz="1000" b="1" cap="all">
                <a:solidFill>
                  <a:schemeClr val="bg1"/>
                </a:solidFill>
              </a:defRPr>
            </a:lvl1pPr>
          </a:lstStyle>
          <a:p>
            <a:pPr lvl="0"/>
            <a:r>
              <a:rPr lang="en-US" dirty="0"/>
              <a:t>CLICK TO EDIT TITLE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 placeholders">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770929" y="1695737"/>
            <a:ext cx="2368549" cy="1230785"/>
          </a:xfrm>
        </p:spPr>
        <p:txBody>
          <a:bodyPr/>
          <a:lstStyle>
            <a:lvl1pPr>
              <a:defRPr sz="1400"/>
            </a:lvl1pPr>
            <a:lvl2pPr marL="150813" indent="-114300">
              <a:defRPr sz="1300"/>
            </a:lvl2pPr>
            <a:lvl3pPr marL="339725" indent="-152400">
              <a:defRPr sz="1200"/>
            </a:lvl3pPr>
            <a:lvl4pPr marL="484188" indent="-109538">
              <a:defRPr sz="1100"/>
            </a:lvl4pPr>
            <a:lvl5pPr marL="649288" indent="-130175">
              <a:defRPr sz="1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lvl1pPr>
              <a:defRPr smtClean="0"/>
            </a:lvl1pPr>
          </a:lstStyle>
          <a:p>
            <a:fld id="{5D7E0B00-4FDE-D040-8275-1F4B80113D68}" type="slidenum">
              <a:rPr lang="en-US"/>
              <a:pPr/>
              <a:t>‹#›</a:t>
            </a:fld>
            <a:endParaRPr lang="en-US"/>
          </a:p>
        </p:txBody>
      </p:sp>
      <p:sp>
        <p:nvSpPr>
          <p:cNvPr id="8" name="Text Placeholder 7"/>
          <p:cNvSpPr>
            <a:spLocks noGrp="1"/>
          </p:cNvSpPr>
          <p:nvPr>
            <p:ph type="body" sz="quarter" idx="13" hasCustomPrompt="1"/>
          </p:nvPr>
        </p:nvSpPr>
        <p:spPr>
          <a:xfrm>
            <a:off x="674194" y="1297420"/>
            <a:ext cx="2540215" cy="347518"/>
          </a:xfrm>
          <a:solidFill>
            <a:srgbClr val="E82034"/>
          </a:solidFill>
        </p:spPr>
        <p:txBody>
          <a:bodyPr lIns="91440" rIns="91440" anchor="ctr" anchorCtr="0"/>
          <a:lstStyle>
            <a:lvl1pPr>
              <a:defRPr sz="1000" b="1" cap="all">
                <a:solidFill>
                  <a:schemeClr val="bg1"/>
                </a:solidFill>
              </a:defRPr>
            </a:lvl1pPr>
          </a:lstStyle>
          <a:p>
            <a:pPr lvl="0"/>
            <a:r>
              <a:rPr lang="en-US" dirty="0"/>
              <a:t>CLICK TO EDIT TITLE</a:t>
            </a:r>
          </a:p>
        </p:txBody>
      </p:sp>
      <p:sp>
        <p:nvSpPr>
          <p:cNvPr id="9" name="Content Placeholder 2"/>
          <p:cNvSpPr>
            <a:spLocks noGrp="1"/>
          </p:cNvSpPr>
          <p:nvPr>
            <p:ph idx="14" hasCustomPrompt="1"/>
          </p:nvPr>
        </p:nvSpPr>
        <p:spPr>
          <a:xfrm>
            <a:off x="770929" y="3494128"/>
            <a:ext cx="2368549" cy="1230907"/>
          </a:xfrm>
        </p:spPr>
        <p:txBody>
          <a:bodyPr/>
          <a:lstStyle>
            <a:lvl1pPr>
              <a:defRPr sz="1400"/>
            </a:lvl1pPr>
            <a:lvl2pPr marL="150813" indent="-114300">
              <a:defRPr sz="1300"/>
            </a:lvl2pPr>
            <a:lvl3pPr marL="339725" indent="-152400">
              <a:defRPr sz="1200"/>
            </a:lvl3pPr>
            <a:lvl4pPr marL="484188" indent="-109538">
              <a:defRPr sz="1100"/>
            </a:lvl4pPr>
            <a:lvl5pPr marL="649288" indent="-130175">
              <a:defRPr sz="1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7"/>
          <p:cNvSpPr>
            <a:spLocks noGrp="1"/>
          </p:cNvSpPr>
          <p:nvPr>
            <p:ph type="body" sz="quarter" idx="15" hasCustomPrompt="1"/>
          </p:nvPr>
        </p:nvSpPr>
        <p:spPr>
          <a:xfrm>
            <a:off x="674194" y="3095811"/>
            <a:ext cx="2540215" cy="347518"/>
          </a:xfrm>
          <a:solidFill>
            <a:srgbClr val="E82034"/>
          </a:solidFill>
        </p:spPr>
        <p:txBody>
          <a:bodyPr lIns="91440" rIns="91440" anchor="ctr" anchorCtr="0"/>
          <a:lstStyle>
            <a:lvl1pPr>
              <a:defRPr sz="1000" b="1" cap="all">
                <a:solidFill>
                  <a:schemeClr val="bg1"/>
                </a:solidFill>
              </a:defRPr>
            </a:lvl1pPr>
          </a:lstStyle>
          <a:p>
            <a:pPr lvl="0"/>
            <a:r>
              <a:rPr lang="en-US" dirty="0"/>
              <a:t>CLICK TO EDIT TITLE</a:t>
            </a:r>
          </a:p>
        </p:txBody>
      </p:sp>
      <p:sp>
        <p:nvSpPr>
          <p:cNvPr id="11" name="Content Placeholder 2"/>
          <p:cNvSpPr>
            <a:spLocks noGrp="1"/>
          </p:cNvSpPr>
          <p:nvPr>
            <p:ph idx="16" hasCustomPrompt="1"/>
          </p:nvPr>
        </p:nvSpPr>
        <p:spPr>
          <a:xfrm>
            <a:off x="6514801" y="1695737"/>
            <a:ext cx="2368549" cy="1230785"/>
          </a:xfrm>
        </p:spPr>
        <p:txBody>
          <a:bodyPr/>
          <a:lstStyle>
            <a:lvl1pPr>
              <a:defRPr sz="1400"/>
            </a:lvl1pPr>
            <a:lvl2pPr marL="150813" indent="-114300">
              <a:defRPr sz="1300"/>
            </a:lvl2pPr>
            <a:lvl3pPr marL="339725" indent="-152400">
              <a:defRPr sz="1200"/>
            </a:lvl3pPr>
            <a:lvl4pPr marL="484188" indent="-109538">
              <a:defRPr sz="1100"/>
            </a:lvl4pPr>
            <a:lvl5pPr marL="649288" indent="-130175">
              <a:defRPr sz="1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7"/>
          <p:cNvSpPr>
            <a:spLocks noGrp="1"/>
          </p:cNvSpPr>
          <p:nvPr>
            <p:ph type="body" sz="quarter" idx="17" hasCustomPrompt="1"/>
          </p:nvPr>
        </p:nvSpPr>
        <p:spPr>
          <a:xfrm>
            <a:off x="6418066" y="1297420"/>
            <a:ext cx="2540215" cy="347518"/>
          </a:xfrm>
          <a:solidFill>
            <a:srgbClr val="E82034"/>
          </a:solidFill>
        </p:spPr>
        <p:txBody>
          <a:bodyPr lIns="91440" rIns="91440" anchor="ctr" anchorCtr="0"/>
          <a:lstStyle>
            <a:lvl1pPr>
              <a:defRPr sz="1000" b="1" cap="all">
                <a:solidFill>
                  <a:schemeClr val="bg1"/>
                </a:solidFill>
              </a:defRPr>
            </a:lvl1pPr>
          </a:lstStyle>
          <a:p>
            <a:pPr lvl="0"/>
            <a:r>
              <a:rPr lang="en-US" dirty="0"/>
              <a:t>CLICK TO EDIT TITLE</a:t>
            </a:r>
          </a:p>
        </p:txBody>
      </p:sp>
      <p:sp>
        <p:nvSpPr>
          <p:cNvPr id="13" name="Content Placeholder 2"/>
          <p:cNvSpPr>
            <a:spLocks noGrp="1"/>
          </p:cNvSpPr>
          <p:nvPr>
            <p:ph idx="18" hasCustomPrompt="1"/>
          </p:nvPr>
        </p:nvSpPr>
        <p:spPr>
          <a:xfrm>
            <a:off x="6514801" y="3494128"/>
            <a:ext cx="2368549" cy="1230907"/>
          </a:xfrm>
        </p:spPr>
        <p:txBody>
          <a:bodyPr/>
          <a:lstStyle>
            <a:lvl1pPr>
              <a:defRPr sz="1400"/>
            </a:lvl1pPr>
            <a:lvl2pPr marL="150813" indent="-114300">
              <a:defRPr sz="1300"/>
            </a:lvl2pPr>
            <a:lvl3pPr marL="339725" indent="-152400">
              <a:defRPr sz="1200"/>
            </a:lvl3pPr>
            <a:lvl4pPr marL="484188" indent="-109538">
              <a:defRPr sz="1100"/>
            </a:lvl4pPr>
            <a:lvl5pPr marL="649288" indent="-130175">
              <a:defRPr sz="1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7"/>
          <p:cNvSpPr>
            <a:spLocks noGrp="1"/>
          </p:cNvSpPr>
          <p:nvPr>
            <p:ph type="body" sz="quarter" idx="19" hasCustomPrompt="1"/>
          </p:nvPr>
        </p:nvSpPr>
        <p:spPr>
          <a:xfrm>
            <a:off x="6418066" y="3095811"/>
            <a:ext cx="2540215" cy="347518"/>
          </a:xfrm>
          <a:solidFill>
            <a:srgbClr val="E82034"/>
          </a:solidFill>
        </p:spPr>
        <p:txBody>
          <a:bodyPr lIns="91440" rIns="91440" anchor="ctr" anchorCtr="0"/>
          <a:lstStyle>
            <a:lvl1pPr>
              <a:defRPr sz="1000" b="1" cap="all">
                <a:solidFill>
                  <a:schemeClr val="bg1"/>
                </a:solidFill>
              </a:defRPr>
            </a:lvl1pPr>
          </a:lstStyle>
          <a:p>
            <a:pPr lvl="0"/>
            <a:r>
              <a:rPr lang="en-US" dirty="0"/>
              <a:t>CLICK TO EDIT TITLE</a:t>
            </a:r>
          </a:p>
        </p:txBody>
      </p:sp>
      <p:sp>
        <p:nvSpPr>
          <p:cNvPr id="15" name="Content Placeholder 2"/>
          <p:cNvSpPr>
            <a:spLocks noGrp="1"/>
          </p:cNvSpPr>
          <p:nvPr>
            <p:ph idx="20" hasCustomPrompt="1"/>
          </p:nvPr>
        </p:nvSpPr>
        <p:spPr>
          <a:xfrm>
            <a:off x="3638738" y="1695737"/>
            <a:ext cx="2368549" cy="1230785"/>
          </a:xfrm>
        </p:spPr>
        <p:txBody>
          <a:bodyPr/>
          <a:lstStyle>
            <a:lvl1pPr>
              <a:defRPr sz="1400"/>
            </a:lvl1pPr>
            <a:lvl2pPr marL="150813" indent="-114300">
              <a:defRPr sz="1300"/>
            </a:lvl2pPr>
            <a:lvl3pPr marL="339725" indent="-152400">
              <a:defRPr sz="1200"/>
            </a:lvl3pPr>
            <a:lvl4pPr marL="484188" indent="-109538">
              <a:defRPr sz="1100"/>
            </a:lvl4pPr>
            <a:lvl5pPr marL="649288" indent="-130175">
              <a:defRPr sz="1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7"/>
          <p:cNvSpPr>
            <a:spLocks noGrp="1"/>
          </p:cNvSpPr>
          <p:nvPr>
            <p:ph type="body" sz="quarter" idx="21" hasCustomPrompt="1"/>
          </p:nvPr>
        </p:nvSpPr>
        <p:spPr>
          <a:xfrm>
            <a:off x="3542003" y="1297420"/>
            <a:ext cx="2540215" cy="347518"/>
          </a:xfrm>
          <a:solidFill>
            <a:srgbClr val="E82034"/>
          </a:solidFill>
        </p:spPr>
        <p:txBody>
          <a:bodyPr lIns="91440" rIns="91440" anchor="ctr" anchorCtr="0"/>
          <a:lstStyle>
            <a:lvl1pPr>
              <a:defRPr sz="1000" b="1" cap="all">
                <a:solidFill>
                  <a:schemeClr val="bg1"/>
                </a:solidFill>
              </a:defRPr>
            </a:lvl1pPr>
          </a:lstStyle>
          <a:p>
            <a:pPr lvl="0"/>
            <a:r>
              <a:rPr lang="en-US" dirty="0"/>
              <a:t>CLICK TO EDIT TITLE</a:t>
            </a:r>
          </a:p>
        </p:txBody>
      </p:sp>
      <p:sp>
        <p:nvSpPr>
          <p:cNvPr id="17" name="Content Placeholder 2"/>
          <p:cNvSpPr>
            <a:spLocks noGrp="1"/>
          </p:cNvSpPr>
          <p:nvPr>
            <p:ph idx="22" hasCustomPrompt="1"/>
          </p:nvPr>
        </p:nvSpPr>
        <p:spPr>
          <a:xfrm>
            <a:off x="3638738" y="3494128"/>
            <a:ext cx="2368549" cy="1230907"/>
          </a:xfrm>
        </p:spPr>
        <p:txBody>
          <a:bodyPr/>
          <a:lstStyle>
            <a:lvl1pPr>
              <a:defRPr sz="1400"/>
            </a:lvl1pPr>
            <a:lvl2pPr marL="150813" indent="-114300">
              <a:defRPr sz="1300"/>
            </a:lvl2pPr>
            <a:lvl3pPr marL="339725" indent="-152400">
              <a:defRPr sz="1200"/>
            </a:lvl3pPr>
            <a:lvl4pPr marL="484188" indent="-109538">
              <a:defRPr sz="1100"/>
            </a:lvl4pPr>
            <a:lvl5pPr marL="649288" indent="-130175">
              <a:defRPr sz="1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7"/>
          <p:cNvSpPr>
            <a:spLocks noGrp="1"/>
          </p:cNvSpPr>
          <p:nvPr>
            <p:ph type="body" sz="quarter" idx="23" hasCustomPrompt="1"/>
          </p:nvPr>
        </p:nvSpPr>
        <p:spPr>
          <a:xfrm>
            <a:off x="3542003" y="3095811"/>
            <a:ext cx="2540215" cy="347518"/>
          </a:xfrm>
          <a:solidFill>
            <a:srgbClr val="E82034"/>
          </a:solidFill>
        </p:spPr>
        <p:txBody>
          <a:bodyPr lIns="91440" rIns="91440" anchor="ctr" anchorCtr="0"/>
          <a:lstStyle>
            <a:lvl1pPr>
              <a:defRPr sz="1000" b="1" cap="all">
                <a:solidFill>
                  <a:schemeClr val="bg1"/>
                </a:solidFill>
              </a:defRPr>
            </a:lvl1pPr>
          </a:lstStyle>
          <a:p>
            <a:pPr lvl="0"/>
            <a:r>
              <a:rPr lang="en-US" dirty="0"/>
              <a:t>CLICK TO EDIT TITLE</a:t>
            </a:r>
          </a:p>
        </p:txBody>
      </p:sp>
      <p:sp>
        <p:nvSpPr>
          <p:cNvPr id="2" name="Footer Placeholder 1"/>
          <p:cNvSpPr>
            <a:spLocks noGrp="1"/>
          </p:cNvSpPr>
          <p:nvPr>
            <p:ph type="ftr" sz="quarter" idx="24"/>
          </p:nvPr>
        </p:nvSpPr>
        <p:spPr/>
        <p:txBody>
          <a:bodyPr/>
          <a:lstStyle/>
          <a:p>
            <a:endParaRPr lang="en-US" dirty="0"/>
          </a:p>
        </p:txBody>
      </p:sp>
      <p:sp>
        <p:nvSpPr>
          <p:cNvPr id="21" name="Rectangle 2"/>
          <p:cNvSpPr>
            <a:spLocks noGrp="1" noChangeArrowheads="1"/>
          </p:cNvSpPr>
          <p:nvPr>
            <p:ph type="title"/>
          </p:nvPr>
        </p:nvSpPr>
        <p:spPr bwMode="auto">
          <a:xfrm>
            <a:off x="678065" y="534501"/>
            <a:ext cx="8229598" cy="43211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 red box placeholders">
    <p:spTree>
      <p:nvGrpSpPr>
        <p:cNvPr id="1" name=""/>
        <p:cNvGrpSpPr/>
        <p:nvPr/>
      </p:nvGrpSpPr>
      <p:grpSpPr>
        <a:xfrm>
          <a:off x="0" y="0"/>
          <a:ext cx="0" cy="0"/>
          <a:chOff x="0" y="0"/>
          <a:chExt cx="0" cy="0"/>
        </a:xfrm>
      </p:grpSpPr>
      <p:sp>
        <p:nvSpPr>
          <p:cNvPr id="43" name="Rectangle 42"/>
          <p:cNvSpPr/>
          <p:nvPr userDrawn="1"/>
        </p:nvSpPr>
        <p:spPr bwMode="auto">
          <a:xfrm>
            <a:off x="7059186" y="1333500"/>
            <a:ext cx="1996564" cy="3336313"/>
          </a:xfrm>
          <a:prstGeom prst="rect">
            <a:avLst/>
          </a:prstGeom>
          <a:solidFill>
            <a:schemeClr val="bg2"/>
          </a:solidFill>
          <a:ln w="50800" cap="flat" cmpd="sng" algn="ctr">
            <a:solidFill>
              <a:srgbClr val="FFFFFF"/>
            </a:solidFill>
            <a:prstDash val="solid"/>
            <a:round/>
            <a:headEnd type="none" w="med" len="med"/>
            <a:tailEnd type="none" w="med" len="med"/>
          </a:ln>
          <a:effectLst>
            <a:outerShdw blurRad="254000" dist="25400" dir="1560000">
              <a:srgbClr val="000000">
                <a:alpha val="40000"/>
              </a:srgb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charset="-128"/>
              <a:cs typeface="ＭＳ Ｐゴシック" charset="-128"/>
            </a:endParaRPr>
          </a:p>
        </p:txBody>
      </p:sp>
      <p:sp>
        <p:nvSpPr>
          <p:cNvPr id="44" name="Content Placeholder 2"/>
          <p:cNvSpPr>
            <a:spLocks noGrp="1"/>
          </p:cNvSpPr>
          <p:nvPr>
            <p:ph idx="28" hasCustomPrompt="1"/>
          </p:nvPr>
        </p:nvSpPr>
        <p:spPr>
          <a:xfrm>
            <a:off x="7088185" y="1356794"/>
            <a:ext cx="1932531" cy="3145137"/>
          </a:xfrm>
          <a:solidFill>
            <a:srgbClr val="E82034"/>
          </a:solidFill>
          <a:ln w="50800">
            <a:noFill/>
          </a:ln>
          <a:effectLst/>
        </p:spPr>
        <p:txBody>
          <a:bodyPr lIns="91440" tIns="91440" rIns="91440" bIns="91440"/>
          <a:lstStyle>
            <a:lvl1pPr>
              <a:defRPr sz="1400">
                <a:solidFill>
                  <a:srgbClr val="FFFFFF"/>
                </a:solidFill>
              </a:defRPr>
            </a:lvl1pPr>
            <a:lvl2pPr marL="150813" indent="-114300">
              <a:defRPr sz="1300">
                <a:solidFill>
                  <a:srgbClr val="FFFFFF"/>
                </a:solidFill>
              </a:defRPr>
            </a:lvl2pPr>
            <a:lvl3pPr marL="339725" indent="-152400">
              <a:defRPr sz="1200">
                <a:solidFill>
                  <a:srgbClr val="FFFFFF"/>
                </a:solidFill>
              </a:defRPr>
            </a:lvl3pPr>
            <a:lvl4pPr marL="484188" indent="-109538">
              <a:defRPr sz="1100">
                <a:solidFill>
                  <a:srgbClr val="FFFFFF"/>
                </a:solidFill>
              </a:defRPr>
            </a:lvl4pPr>
            <a:lvl5pPr marL="649288" indent="-130175">
              <a:defRPr sz="1000">
                <a:solidFill>
                  <a:srgbClr val="FFFFFF"/>
                </a:solidFill>
              </a:defRPr>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5" name="Text Placeholder 17"/>
          <p:cNvSpPr>
            <a:spLocks noGrp="1"/>
          </p:cNvSpPr>
          <p:nvPr>
            <p:ph type="body" sz="quarter" idx="29" hasCustomPrompt="1"/>
          </p:nvPr>
        </p:nvSpPr>
        <p:spPr>
          <a:xfrm>
            <a:off x="7092871" y="4208816"/>
            <a:ext cx="1932531" cy="429172"/>
          </a:xfrm>
          <a:solidFill>
            <a:srgbClr val="E82034"/>
          </a:solidFill>
          <a:ln w="25400" cap="flat" cmpd="sng" algn="ctr">
            <a:noFill/>
            <a:prstDash val="solid"/>
            <a:miter lim="800000"/>
            <a:headEnd type="none" w="med" len="med"/>
            <a:tailEnd type="none" w="med" len="med"/>
          </a:ln>
        </p:spPr>
        <p:txBody>
          <a:bodyPr lIns="91440" rIns="91440" anchor="ctr" anchorCtr="0"/>
          <a:lstStyle>
            <a:lvl1pPr>
              <a:defRPr sz="1100">
                <a:solidFill>
                  <a:srgbClr val="FFFFFF"/>
                </a:solidFill>
              </a:defRPr>
            </a:lvl1pPr>
          </a:lstStyle>
          <a:p>
            <a:pPr lvl="0"/>
            <a:r>
              <a:rPr lang="en-US" dirty="0"/>
              <a:t>Insert Picture description</a:t>
            </a:r>
          </a:p>
        </p:txBody>
      </p:sp>
      <p:cxnSp>
        <p:nvCxnSpPr>
          <p:cNvPr id="46" name="Straight Connector 45"/>
          <p:cNvCxnSpPr/>
          <p:nvPr userDrawn="1"/>
        </p:nvCxnSpPr>
        <p:spPr bwMode="auto">
          <a:xfrm>
            <a:off x="7070254" y="4207414"/>
            <a:ext cx="1990182" cy="10160"/>
          </a:xfrm>
          <a:prstGeom prst="line">
            <a:avLst/>
          </a:prstGeom>
          <a:solidFill>
            <a:schemeClr val="accent1"/>
          </a:solidFill>
          <a:ln w="25400" cap="flat" cmpd="sng" algn="ctr">
            <a:solidFill>
              <a:srgbClr val="FFFFFF"/>
            </a:solidFill>
            <a:prstDash val="solid"/>
            <a:round/>
            <a:headEnd type="none" w="med" len="med"/>
            <a:tailEnd type="none" w="med" len="med"/>
          </a:ln>
          <a:effectLst/>
        </p:spPr>
      </p:cxnSp>
      <p:sp>
        <p:nvSpPr>
          <p:cNvPr id="50" name="Rectangle 49"/>
          <p:cNvSpPr/>
          <p:nvPr userDrawn="1"/>
        </p:nvSpPr>
        <p:spPr bwMode="auto">
          <a:xfrm>
            <a:off x="4939978" y="1333500"/>
            <a:ext cx="1996564" cy="3336313"/>
          </a:xfrm>
          <a:prstGeom prst="rect">
            <a:avLst/>
          </a:prstGeom>
          <a:solidFill>
            <a:schemeClr val="bg2"/>
          </a:solidFill>
          <a:ln w="50800" cap="flat" cmpd="sng" algn="ctr">
            <a:solidFill>
              <a:srgbClr val="FFFFFF"/>
            </a:solidFill>
            <a:prstDash val="solid"/>
            <a:round/>
            <a:headEnd type="none" w="med" len="med"/>
            <a:tailEnd type="none" w="med" len="med"/>
          </a:ln>
          <a:effectLst>
            <a:outerShdw blurRad="254000" dist="25400" dir="1560000">
              <a:srgbClr val="000000">
                <a:alpha val="40000"/>
              </a:srgb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charset="-128"/>
              <a:cs typeface="ＭＳ Ｐゴシック" charset="-128"/>
            </a:endParaRPr>
          </a:p>
        </p:txBody>
      </p:sp>
      <p:sp>
        <p:nvSpPr>
          <p:cNvPr id="51" name="Content Placeholder 2"/>
          <p:cNvSpPr>
            <a:spLocks noGrp="1"/>
          </p:cNvSpPr>
          <p:nvPr>
            <p:ph idx="30" hasCustomPrompt="1"/>
          </p:nvPr>
        </p:nvSpPr>
        <p:spPr>
          <a:xfrm>
            <a:off x="4968977" y="1356794"/>
            <a:ext cx="1932531" cy="3145137"/>
          </a:xfrm>
          <a:solidFill>
            <a:srgbClr val="E82034"/>
          </a:solidFill>
          <a:ln w="50800">
            <a:noFill/>
          </a:ln>
          <a:effectLst/>
        </p:spPr>
        <p:txBody>
          <a:bodyPr lIns="91440" tIns="91440" rIns="91440" bIns="91440"/>
          <a:lstStyle>
            <a:lvl1pPr>
              <a:defRPr sz="1400">
                <a:solidFill>
                  <a:srgbClr val="FFFFFF"/>
                </a:solidFill>
              </a:defRPr>
            </a:lvl1pPr>
            <a:lvl2pPr marL="150813" indent="-114300">
              <a:defRPr sz="1300">
                <a:solidFill>
                  <a:srgbClr val="FFFFFF"/>
                </a:solidFill>
              </a:defRPr>
            </a:lvl2pPr>
            <a:lvl3pPr marL="339725" indent="-152400">
              <a:defRPr sz="1200">
                <a:solidFill>
                  <a:srgbClr val="FFFFFF"/>
                </a:solidFill>
              </a:defRPr>
            </a:lvl3pPr>
            <a:lvl4pPr marL="484188" indent="-109538">
              <a:defRPr sz="1100">
                <a:solidFill>
                  <a:srgbClr val="FFFFFF"/>
                </a:solidFill>
              </a:defRPr>
            </a:lvl4pPr>
            <a:lvl5pPr marL="649288" indent="-130175">
              <a:defRPr sz="1000">
                <a:solidFill>
                  <a:srgbClr val="FFFFFF"/>
                </a:solidFill>
              </a:defRPr>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2" name="Text Placeholder 17"/>
          <p:cNvSpPr>
            <a:spLocks noGrp="1"/>
          </p:cNvSpPr>
          <p:nvPr>
            <p:ph type="body" sz="quarter" idx="31" hasCustomPrompt="1"/>
          </p:nvPr>
        </p:nvSpPr>
        <p:spPr>
          <a:xfrm>
            <a:off x="4968977" y="4211378"/>
            <a:ext cx="1932531" cy="429172"/>
          </a:xfrm>
          <a:solidFill>
            <a:srgbClr val="E82034"/>
          </a:solidFill>
          <a:ln w="25400" cap="flat" cmpd="sng" algn="ctr">
            <a:noFill/>
            <a:prstDash val="solid"/>
            <a:miter lim="800000"/>
            <a:headEnd type="none" w="med" len="med"/>
            <a:tailEnd type="none" w="med" len="med"/>
          </a:ln>
        </p:spPr>
        <p:txBody>
          <a:bodyPr lIns="91440" rIns="91440" anchor="ctr" anchorCtr="0"/>
          <a:lstStyle>
            <a:lvl1pPr>
              <a:defRPr sz="1100">
                <a:solidFill>
                  <a:srgbClr val="FFFFFF"/>
                </a:solidFill>
              </a:defRPr>
            </a:lvl1pPr>
          </a:lstStyle>
          <a:p>
            <a:pPr lvl="0"/>
            <a:r>
              <a:rPr lang="en-US" dirty="0"/>
              <a:t>Insert Picture description</a:t>
            </a:r>
          </a:p>
        </p:txBody>
      </p:sp>
      <p:cxnSp>
        <p:nvCxnSpPr>
          <p:cNvPr id="53" name="Straight Connector 52"/>
          <p:cNvCxnSpPr/>
          <p:nvPr userDrawn="1"/>
        </p:nvCxnSpPr>
        <p:spPr bwMode="auto">
          <a:xfrm>
            <a:off x="4936987" y="4200603"/>
            <a:ext cx="1990182" cy="10160"/>
          </a:xfrm>
          <a:prstGeom prst="line">
            <a:avLst/>
          </a:prstGeom>
          <a:solidFill>
            <a:schemeClr val="accent1"/>
          </a:solidFill>
          <a:ln w="25400" cap="flat" cmpd="sng" algn="ctr">
            <a:solidFill>
              <a:srgbClr val="FFFFFF"/>
            </a:solidFill>
            <a:prstDash val="solid"/>
            <a:round/>
            <a:headEnd type="none" w="med" len="med"/>
            <a:tailEnd type="none" w="med" len="med"/>
          </a:ln>
          <a:effectLst/>
        </p:spPr>
      </p:cxnSp>
      <p:sp>
        <p:nvSpPr>
          <p:cNvPr id="54" name="Rectangle 53"/>
          <p:cNvSpPr/>
          <p:nvPr userDrawn="1"/>
        </p:nvSpPr>
        <p:spPr bwMode="auto">
          <a:xfrm>
            <a:off x="2823896" y="1333500"/>
            <a:ext cx="1996564" cy="3336313"/>
          </a:xfrm>
          <a:prstGeom prst="rect">
            <a:avLst/>
          </a:prstGeom>
          <a:solidFill>
            <a:schemeClr val="bg2"/>
          </a:solidFill>
          <a:ln w="50800" cap="flat" cmpd="sng" algn="ctr">
            <a:solidFill>
              <a:srgbClr val="FFFFFF"/>
            </a:solidFill>
            <a:prstDash val="solid"/>
            <a:round/>
            <a:headEnd type="none" w="med" len="med"/>
            <a:tailEnd type="none" w="med" len="med"/>
          </a:ln>
          <a:effectLst>
            <a:outerShdw blurRad="254000" dist="25400" dir="1560000">
              <a:srgbClr val="000000">
                <a:alpha val="40000"/>
              </a:srgb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charset="-128"/>
              <a:cs typeface="ＭＳ Ｐゴシック" charset="-128"/>
            </a:endParaRPr>
          </a:p>
        </p:txBody>
      </p:sp>
      <p:sp>
        <p:nvSpPr>
          <p:cNvPr id="55" name="Content Placeholder 2"/>
          <p:cNvSpPr>
            <a:spLocks noGrp="1"/>
          </p:cNvSpPr>
          <p:nvPr>
            <p:ph idx="32" hasCustomPrompt="1"/>
          </p:nvPr>
        </p:nvSpPr>
        <p:spPr>
          <a:xfrm>
            <a:off x="2852895" y="1356794"/>
            <a:ext cx="1932531" cy="3145137"/>
          </a:xfrm>
          <a:solidFill>
            <a:srgbClr val="E82034"/>
          </a:solidFill>
          <a:ln w="50800">
            <a:noFill/>
          </a:ln>
          <a:effectLst/>
        </p:spPr>
        <p:txBody>
          <a:bodyPr lIns="91440" tIns="91440" rIns="91440" bIns="91440"/>
          <a:lstStyle>
            <a:lvl1pPr>
              <a:defRPr sz="1400">
                <a:solidFill>
                  <a:srgbClr val="FFFFFF"/>
                </a:solidFill>
              </a:defRPr>
            </a:lvl1pPr>
            <a:lvl2pPr marL="150813" indent="-114300">
              <a:defRPr sz="1300">
                <a:solidFill>
                  <a:srgbClr val="FFFFFF"/>
                </a:solidFill>
              </a:defRPr>
            </a:lvl2pPr>
            <a:lvl3pPr marL="339725" indent="-152400">
              <a:defRPr sz="1200">
                <a:solidFill>
                  <a:srgbClr val="FFFFFF"/>
                </a:solidFill>
              </a:defRPr>
            </a:lvl3pPr>
            <a:lvl4pPr marL="484188" indent="-109538">
              <a:defRPr sz="1100">
                <a:solidFill>
                  <a:srgbClr val="FFFFFF"/>
                </a:solidFill>
              </a:defRPr>
            </a:lvl4pPr>
            <a:lvl5pPr marL="649288" indent="-130175">
              <a:defRPr sz="1000">
                <a:solidFill>
                  <a:srgbClr val="FFFFFF"/>
                </a:solidFill>
              </a:defRPr>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6" name="Text Placeholder 17"/>
          <p:cNvSpPr>
            <a:spLocks noGrp="1"/>
          </p:cNvSpPr>
          <p:nvPr>
            <p:ph type="body" sz="quarter" idx="33" hasCustomPrompt="1"/>
          </p:nvPr>
        </p:nvSpPr>
        <p:spPr>
          <a:xfrm>
            <a:off x="2857581" y="4220751"/>
            <a:ext cx="1932531" cy="429172"/>
          </a:xfrm>
          <a:solidFill>
            <a:srgbClr val="E82034"/>
          </a:solidFill>
          <a:ln w="25400" cap="flat" cmpd="sng" algn="ctr">
            <a:noFill/>
            <a:prstDash val="solid"/>
            <a:miter lim="800000"/>
            <a:headEnd type="none" w="med" len="med"/>
            <a:tailEnd type="none" w="med" len="med"/>
          </a:ln>
        </p:spPr>
        <p:txBody>
          <a:bodyPr lIns="91440" rIns="91440" anchor="ctr" anchorCtr="0"/>
          <a:lstStyle>
            <a:lvl1pPr>
              <a:defRPr sz="1100">
                <a:solidFill>
                  <a:srgbClr val="FFFFFF"/>
                </a:solidFill>
              </a:defRPr>
            </a:lvl1pPr>
          </a:lstStyle>
          <a:p>
            <a:pPr lvl="0"/>
            <a:r>
              <a:rPr lang="en-US" dirty="0"/>
              <a:t>Insert Picture description</a:t>
            </a:r>
          </a:p>
        </p:txBody>
      </p:sp>
      <p:cxnSp>
        <p:nvCxnSpPr>
          <p:cNvPr id="57" name="Straight Connector 56"/>
          <p:cNvCxnSpPr/>
          <p:nvPr userDrawn="1"/>
        </p:nvCxnSpPr>
        <p:spPr bwMode="auto">
          <a:xfrm>
            <a:off x="2830278" y="4195918"/>
            <a:ext cx="1990182" cy="10160"/>
          </a:xfrm>
          <a:prstGeom prst="line">
            <a:avLst/>
          </a:prstGeom>
          <a:solidFill>
            <a:schemeClr val="accent1"/>
          </a:solidFill>
          <a:ln w="25400" cap="flat" cmpd="sng" algn="ctr">
            <a:solidFill>
              <a:srgbClr val="FFFFFF"/>
            </a:solidFill>
            <a:prstDash val="solid"/>
            <a:round/>
            <a:headEnd type="none" w="med" len="med"/>
            <a:tailEnd type="none" w="med" len="med"/>
          </a:ln>
          <a:effectLst/>
        </p:spPr>
      </p:cxnSp>
      <p:sp>
        <p:nvSpPr>
          <p:cNvPr id="58" name="Rectangle 57"/>
          <p:cNvSpPr/>
          <p:nvPr userDrawn="1"/>
        </p:nvSpPr>
        <p:spPr bwMode="auto">
          <a:xfrm>
            <a:off x="705183" y="1333500"/>
            <a:ext cx="1996564" cy="3336313"/>
          </a:xfrm>
          <a:prstGeom prst="rect">
            <a:avLst/>
          </a:prstGeom>
          <a:solidFill>
            <a:schemeClr val="bg2"/>
          </a:solidFill>
          <a:ln w="50800" cap="flat" cmpd="sng" algn="ctr">
            <a:solidFill>
              <a:srgbClr val="FFFFFF"/>
            </a:solidFill>
            <a:prstDash val="solid"/>
            <a:round/>
            <a:headEnd type="none" w="med" len="med"/>
            <a:tailEnd type="none" w="med" len="med"/>
          </a:ln>
          <a:effectLst>
            <a:outerShdw blurRad="254000" dist="25400" dir="1560000">
              <a:srgbClr val="000000">
                <a:alpha val="40000"/>
              </a:srgb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charset="-128"/>
              <a:cs typeface="ＭＳ Ｐゴシック" charset="-128"/>
            </a:endParaRPr>
          </a:p>
        </p:txBody>
      </p:sp>
      <p:sp>
        <p:nvSpPr>
          <p:cNvPr id="59" name="Content Placeholder 2"/>
          <p:cNvSpPr>
            <a:spLocks noGrp="1"/>
          </p:cNvSpPr>
          <p:nvPr>
            <p:ph idx="34" hasCustomPrompt="1"/>
          </p:nvPr>
        </p:nvSpPr>
        <p:spPr>
          <a:xfrm>
            <a:off x="734182" y="1356794"/>
            <a:ext cx="1932531" cy="3145137"/>
          </a:xfrm>
          <a:solidFill>
            <a:srgbClr val="E82034"/>
          </a:solidFill>
          <a:ln w="50800">
            <a:noFill/>
          </a:ln>
          <a:effectLst/>
        </p:spPr>
        <p:txBody>
          <a:bodyPr lIns="91440" tIns="91440" rIns="91440" bIns="91440"/>
          <a:lstStyle>
            <a:lvl1pPr>
              <a:defRPr sz="1400">
                <a:solidFill>
                  <a:srgbClr val="FFFFFF"/>
                </a:solidFill>
              </a:defRPr>
            </a:lvl1pPr>
            <a:lvl2pPr marL="150813" indent="-114300">
              <a:defRPr sz="1300">
                <a:solidFill>
                  <a:srgbClr val="FFFFFF"/>
                </a:solidFill>
              </a:defRPr>
            </a:lvl2pPr>
            <a:lvl3pPr marL="339725" indent="-152400">
              <a:defRPr sz="1200">
                <a:solidFill>
                  <a:srgbClr val="FFFFFF"/>
                </a:solidFill>
              </a:defRPr>
            </a:lvl3pPr>
            <a:lvl4pPr marL="484188" indent="-109538">
              <a:defRPr sz="1100">
                <a:solidFill>
                  <a:srgbClr val="FFFFFF"/>
                </a:solidFill>
              </a:defRPr>
            </a:lvl4pPr>
            <a:lvl5pPr marL="649288" indent="-130175">
              <a:defRPr sz="1000">
                <a:solidFill>
                  <a:srgbClr val="FFFFFF"/>
                </a:solidFill>
              </a:defRPr>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0" name="Text Placeholder 17"/>
          <p:cNvSpPr>
            <a:spLocks noGrp="1"/>
          </p:cNvSpPr>
          <p:nvPr>
            <p:ph type="body" sz="quarter" idx="35" hasCustomPrompt="1"/>
          </p:nvPr>
        </p:nvSpPr>
        <p:spPr>
          <a:xfrm>
            <a:off x="734182" y="4206692"/>
            <a:ext cx="1932531" cy="429172"/>
          </a:xfrm>
          <a:solidFill>
            <a:srgbClr val="E82034"/>
          </a:solidFill>
          <a:ln w="25400" cap="flat" cmpd="sng" algn="ctr">
            <a:noFill/>
            <a:prstDash val="solid"/>
            <a:miter lim="800000"/>
            <a:headEnd type="none" w="med" len="med"/>
            <a:tailEnd type="none" w="med" len="med"/>
          </a:ln>
        </p:spPr>
        <p:txBody>
          <a:bodyPr lIns="91440" rIns="91440" anchor="ctr" anchorCtr="0"/>
          <a:lstStyle>
            <a:lvl1pPr>
              <a:defRPr sz="1100">
                <a:solidFill>
                  <a:srgbClr val="FFFFFF"/>
                </a:solidFill>
              </a:defRPr>
            </a:lvl1pPr>
          </a:lstStyle>
          <a:p>
            <a:pPr lvl="0"/>
            <a:r>
              <a:rPr lang="en-US" dirty="0"/>
              <a:t>Insert Picture description</a:t>
            </a:r>
          </a:p>
        </p:txBody>
      </p:sp>
      <p:cxnSp>
        <p:nvCxnSpPr>
          <p:cNvPr id="61" name="Straight Connector 60"/>
          <p:cNvCxnSpPr/>
          <p:nvPr userDrawn="1"/>
        </p:nvCxnSpPr>
        <p:spPr bwMode="auto">
          <a:xfrm>
            <a:off x="711565" y="4186545"/>
            <a:ext cx="1990182" cy="10160"/>
          </a:xfrm>
          <a:prstGeom prst="line">
            <a:avLst/>
          </a:prstGeom>
          <a:solidFill>
            <a:schemeClr val="accent1"/>
          </a:solidFill>
          <a:ln w="25400" cap="flat" cmpd="sng" algn="ctr">
            <a:solidFill>
              <a:srgbClr val="FFFFFF"/>
            </a:solidFill>
            <a:prstDash val="solid"/>
            <a:round/>
            <a:headEnd type="none" w="med" len="med"/>
            <a:tailEnd type="none" w="med" len="med"/>
          </a:ln>
          <a:effectLst/>
        </p:spPr>
      </p:cxnSp>
      <p:sp>
        <p:nvSpPr>
          <p:cNvPr id="2" name="Footer Placeholder 1"/>
          <p:cNvSpPr>
            <a:spLocks noGrp="1"/>
          </p:cNvSpPr>
          <p:nvPr>
            <p:ph type="ftr" sz="quarter" idx="36"/>
          </p:nvPr>
        </p:nvSpPr>
        <p:spPr/>
        <p:txBody>
          <a:bodyPr/>
          <a:lstStyle/>
          <a:p>
            <a:endParaRPr lang="en-US" dirty="0"/>
          </a:p>
        </p:txBody>
      </p:sp>
      <p:sp>
        <p:nvSpPr>
          <p:cNvPr id="3" name="Slide Number Placeholder 2"/>
          <p:cNvSpPr>
            <a:spLocks noGrp="1"/>
          </p:cNvSpPr>
          <p:nvPr>
            <p:ph type="sldNum" sz="quarter" idx="37"/>
          </p:nvPr>
        </p:nvSpPr>
        <p:spPr/>
        <p:txBody>
          <a:bodyPr/>
          <a:lstStyle/>
          <a:p>
            <a:fld id="{4A15B919-E3DF-8843-A034-99A3C3E2A01C}" type="slidenum">
              <a:rPr lang="en-US" smtClean="0"/>
              <a:pPr/>
              <a:t>‹#›</a:t>
            </a:fld>
            <a:endParaRPr lang="en-US" dirty="0"/>
          </a:p>
        </p:txBody>
      </p:sp>
      <p:sp>
        <p:nvSpPr>
          <p:cNvPr id="24" name="Rectangle 2"/>
          <p:cNvSpPr>
            <a:spLocks noGrp="1" noChangeArrowheads="1"/>
          </p:cNvSpPr>
          <p:nvPr>
            <p:ph type="title"/>
          </p:nvPr>
        </p:nvSpPr>
        <p:spPr bwMode="auto">
          <a:xfrm>
            <a:off x="678065" y="534501"/>
            <a:ext cx="8229598" cy="43211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a:t>Click to edit Master title style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 large box placeholder">
    <p:spTree>
      <p:nvGrpSpPr>
        <p:cNvPr id="1" name=""/>
        <p:cNvGrpSpPr/>
        <p:nvPr/>
      </p:nvGrpSpPr>
      <p:grpSpPr>
        <a:xfrm>
          <a:off x="0" y="0"/>
          <a:ext cx="0" cy="0"/>
          <a:chOff x="0" y="0"/>
          <a:chExt cx="0" cy="0"/>
        </a:xfrm>
      </p:grpSpPr>
      <p:sp>
        <p:nvSpPr>
          <p:cNvPr id="29" name="Rectangle 28"/>
          <p:cNvSpPr/>
          <p:nvPr userDrawn="1"/>
        </p:nvSpPr>
        <p:spPr bwMode="auto">
          <a:xfrm>
            <a:off x="694936" y="1333500"/>
            <a:ext cx="8064312" cy="3353803"/>
          </a:xfrm>
          <a:prstGeom prst="rect">
            <a:avLst/>
          </a:prstGeom>
          <a:solidFill>
            <a:srgbClr val="E82034"/>
          </a:solidFill>
          <a:ln w="50800" cap="flat" cmpd="sng" algn="ctr">
            <a:solidFill>
              <a:srgbClr val="FFFFFF"/>
            </a:solidFill>
            <a:prstDash val="solid"/>
            <a:round/>
            <a:headEnd type="none" w="med" len="med"/>
            <a:tailEnd type="none" w="med" len="med"/>
          </a:ln>
          <a:effectLst>
            <a:outerShdw blurRad="254000" dist="25400" dir="1560000">
              <a:srgbClr val="000000">
                <a:alpha val="40000"/>
              </a:srgb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charset="-128"/>
              <a:cs typeface="ＭＳ Ｐゴシック" charset="-128"/>
            </a:endParaRPr>
          </a:p>
        </p:txBody>
      </p:sp>
      <p:sp>
        <p:nvSpPr>
          <p:cNvPr id="28" name="Content Placeholder 2"/>
          <p:cNvSpPr>
            <a:spLocks noGrp="1"/>
          </p:cNvSpPr>
          <p:nvPr>
            <p:ph idx="23" hasCustomPrompt="1"/>
          </p:nvPr>
        </p:nvSpPr>
        <p:spPr>
          <a:xfrm>
            <a:off x="728358" y="1356795"/>
            <a:ext cx="7995855" cy="2887679"/>
          </a:xfrm>
          <a:solidFill>
            <a:srgbClr val="E82034"/>
          </a:solidFill>
          <a:ln w="50800">
            <a:noFill/>
          </a:ln>
          <a:effectLst/>
        </p:spPr>
        <p:txBody>
          <a:bodyPr lIns="91440" tIns="91440" rIns="91440" bIns="91440"/>
          <a:lstStyle>
            <a:lvl1pPr>
              <a:defRPr sz="1400">
                <a:solidFill>
                  <a:srgbClr val="FFFFFF"/>
                </a:solidFill>
              </a:defRPr>
            </a:lvl1pPr>
            <a:lvl2pPr marL="150813" indent="-114300">
              <a:defRPr sz="1300">
                <a:solidFill>
                  <a:srgbClr val="FFFFFF"/>
                </a:solidFill>
              </a:defRPr>
            </a:lvl2pPr>
            <a:lvl3pPr marL="339725" indent="-152400">
              <a:defRPr sz="1200">
                <a:solidFill>
                  <a:srgbClr val="FFFFFF"/>
                </a:solidFill>
              </a:defRPr>
            </a:lvl3pPr>
            <a:lvl4pPr marL="484188" indent="-109538">
              <a:defRPr sz="1100">
                <a:solidFill>
                  <a:srgbClr val="FFFFFF"/>
                </a:solidFill>
              </a:defRPr>
            </a:lvl4pPr>
            <a:lvl5pPr marL="649288" indent="-130175">
              <a:defRPr sz="1000">
                <a:solidFill>
                  <a:srgbClr val="FFFFFF"/>
                </a:solidFill>
              </a:defRPr>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17"/>
          <p:cNvSpPr>
            <a:spLocks noGrp="1"/>
          </p:cNvSpPr>
          <p:nvPr>
            <p:ph type="body" sz="quarter" idx="16" hasCustomPrompt="1"/>
          </p:nvPr>
        </p:nvSpPr>
        <p:spPr>
          <a:xfrm>
            <a:off x="720002" y="4245186"/>
            <a:ext cx="8004211" cy="405318"/>
          </a:xfrm>
          <a:solidFill>
            <a:srgbClr val="E82034"/>
          </a:solidFill>
          <a:ln w="25400" cap="flat" cmpd="sng" algn="ctr">
            <a:noFill/>
            <a:prstDash val="solid"/>
            <a:miter lim="800000"/>
            <a:headEnd type="none" w="med" len="med"/>
            <a:tailEnd type="none" w="med" len="med"/>
          </a:ln>
        </p:spPr>
        <p:txBody>
          <a:bodyPr lIns="91440" rIns="91440" anchor="ctr" anchorCtr="0"/>
          <a:lstStyle>
            <a:lvl1pPr>
              <a:defRPr sz="1100">
                <a:solidFill>
                  <a:srgbClr val="FFFFFF"/>
                </a:solidFill>
              </a:defRPr>
            </a:lvl1pPr>
          </a:lstStyle>
          <a:p>
            <a:pPr lvl="0"/>
            <a:r>
              <a:rPr lang="en-US" dirty="0"/>
              <a:t>Insert Picture description</a:t>
            </a:r>
          </a:p>
        </p:txBody>
      </p:sp>
      <p:sp>
        <p:nvSpPr>
          <p:cNvPr id="6" name="Slide Number Placeholder 5"/>
          <p:cNvSpPr>
            <a:spLocks noGrp="1"/>
          </p:cNvSpPr>
          <p:nvPr>
            <p:ph type="sldNum" sz="quarter" idx="12"/>
          </p:nvPr>
        </p:nvSpPr>
        <p:spPr/>
        <p:txBody>
          <a:bodyPr/>
          <a:lstStyle>
            <a:lvl1pPr>
              <a:defRPr smtClean="0"/>
            </a:lvl1pPr>
          </a:lstStyle>
          <a:p>
            <a:fld id="{5D7E0B00-4FDE-D040-8275-1F4B80113D68}" type="slidenum">
              <a:rPr lang="en-US"/>
              <a:pPr/>
              <a:t>‹#›</a:t>
            </a:fld>
            <a:endParaRPr lang="en-US" dirty="0"/>
          </a:p>
        </p:txBody>
      </p:sp>
      <p:cxnSp>
        <p:nvCxnSpPr>
          <p:cNvPr id="11" name="Straight Connector 10"/>
          <p:cNvCxnSpPr/>
          <p:nvPr userDrawn="1"/>
        </p:nvCxnSpPr>
        <p:spPr bwMode="auto">
          <a:xfrm>
            <a:off x="720002" y="4244474"/>
            <a:ext cx="8048002" cy="3505"/>
          </a:xfrm>
          <a:prstGeom prst="line">
            <a:avLst/>
          </a:prstGeom>
          <a:solidFill>
            <a:schemeClr val="accent1"/>
          </a:solidFill>
          <a:ln w="25400" cap="flat" cmpd="sng" algn="ctr">
            <a:solidFill>
              <a:schemeClr val="bg1"/>
            </a:solidFill>
            <a:prstDash val="solid"/>
            <a:round/>
            <a:headEnd type="none" w="med" len="med"/>
            <a:tailEnd type="none" w="med" len="med"/>
          </a:ln>
          <a:effectLst/>
        </p:spPr>
      </p:cxnSp>
      <p:sp>
        <p:nvSpPr>
          <p:cNvPr id="2" name="Footer Placeholder 1"/>
          <p:cNvSpPr>
            <a:spLocks noGrp="1"/>
          </p:cNvSpPr>
          <p:nvPr>
            <p:ph type="ftr" sz="quarter" idx="24"/>
          </p:nvPr>
        </p:nvSpPr>
        <p:spPr/>
        <p:txBody>
          <a:bodyPr/>
          <a:lstStyle/>
          <a:p>
            <a:endParaRPr lang="en-US" dirty="0"/>
          </a:p>
        </p:txBody>
      </p:sp>
      <p:sp>
        <p:nvSpPr>
          <p:cNvPr id="14" name="Rectangle 2"/>
          <p:cNvSpPr>
            <a:spLocks noGrp="1" noChangeArrowheads="1"/>
          </p:cNvSpPr>
          <p:nvPr>
            <p:ph type="title"/>
          </p:nvPr>
        </p:nvSpPr>
        <p:spPr bwMode="auto">
          <a:xfrm>
            <a:off x="678065" y="534501"/>
            <a:ext cx="8229598" cy="43211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a:t>Click to edit Master title style</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 medium, 2 small boxes">
    <p:spTree>
      <p:nvGrpSpPr>
        <p:cNvPr id="1" name=""/>
        <p:cNvGrpSpPr/>
        <p:nvPr/>
      </p:nvGrpSpPr>
      <p:grpSpPr>
        <a:xfrm>
          <a:off x="0" y="0"/>
          <a:ext cx="0" cy="0"/>
          <a:chOff x="0" y="0"/>
          <a:chExt cx="0" cy="0"/>
        </a:xfrm>
      </p:grpSpPr>
      <p:sp>
        <p:nvSpPr>
          <p:cNvPr id="29" name="Rectangle 28"/>
          <p:cNvSpPr/>
          <p:nvPr userDrawn="1"/>
        </p:nvSpPr>
        <p:spPr bwMode="auto">
          <a:xfrm>
            <a:off x="705172" y="1345596"/>
            <a:ext cx="5192861" cy="3328416"/>
          </a:xfrm>
          <a:prstGeom prst="rect">
            <a:avLst/>
          </a:prstGeom>
          <a:solidFill>
            <a:srgbClr val="E82034"/>
          </a:solidFill>
          <a:ln w="50800" cap="flat" cmpd="sng" algn="ctr">
            <a:solidFill>
              <a:srgbClr val="FFFFFF"/>
            </a:solidFill>
            <a:prstDash val="solid"/>
            <a:round/>
            <a:headEnd type="none" w="med" len="med"/>
            <a:tailEnd type="none" w="med" len="med"/>
          </a:ln>
          <a:effectLst>
            <a:outerShdw blurRad="254000" dist="25400" dir="1560000">
              <a:srgbClr val="000000">
                <a:alpha val="40000"/>
              </a:srgb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charset="-128"/>
              <a:cs typeface="ＭＳ Ｐゴシック" charset="-128"/>
            </a:endParaRPr>
          </a:p>
        </p:txBody>
      </p:sp>
      <p:sp>
        <p:nvSpPr>
          <p:cNvPr id="28" name="Content Placeholder 2"/>
          <p:cNvSpPr>
            <a:spLocks noGrp="1"/>
          </p:cNvSpPr>
          <p:nvPr>
            <p:ph idx="23" hasCustomPrompt="1"/>
          </p:nvPr>
        </p:nvSpPr>
        <p:spPr>
          <a:xfrm>
            <a:off x="738294" y="1368891"/>
            <a:ext cx="5146246" cy="2855266"/>
          </a:xfrm>
          <a:solidFill>
            <a:srgbClr val="E82034"/>
          </a:solidFill>
          <a:ln w="50800">
            <a:noFill/>
          </a:ln>
          <a:effectLst/>
        </p:spPr>
        <p:txBody>
          <a:bodyPr lIns="91440" tIns="91440" rIns="91440" bIns="91440"/>
          <a:lstStyle>
            <a:lvl1pPr>
              <a:defRPr sz="1400">
                <a:solidFill>
                  <a:srgbClr val="FFFFFF"/>
                </a:solidFill>
              </a:defRPr>
            </a:lvl1pPr>
            <a:lvl2pPr marL="150813" indent="-114300">
              <a:defRPr sz="1300">
                <a:solidFill>
                  <a:srgbClr val="FFFFFF"/>
                </a:solidFill>
              </a:defRPr>
            </a:lvl2pPr>
            <a:lvl3pPr marL="339725" indent="-152400">
              <a:defRPr sz="1200">
                <a:solidFill>
                  <a:srgbClr val="FFFFFF"/>
                </a:solidFill>
              </a:defRPr>
            </a:lvl3pPr>
            <a:lvl4pPr marL="484188" indent="-109538">
              <a:defRPr sz="1100">
                <a:solidFill>
                  <a:srgbClr val="FFFFFF"/>
                </a:solidFill>
              </a:defRPr>
            </a:lvl4pPr>
            <a:lvl5pPr marL="649288" indent="-130175">
              <a:defRPr sz="1000">
                <a:solidFill>
                  <a:srgbClr val="FFFFFF"/>
                </a:solidFill>
              </a:defRPr>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lvl1pPr>
              <a:defRPr smtClean="0"/>
            </a:lvl1pPr>
          </a:lstStyle>
          <a:p>
            <a:fld id="{5D7E0B00-4FDE-D040-8275-1F4B80113D68}" type="slidenum">
              <a:rPr lang="en-US"/>
              <a:pPr/>
              <a:t>‹#›</a:t>
            </a:fld>
            <a:endParaRPr lang="en-US"/>
          </a:p>
        </p:txBody>
      </p:sp>
      <p:cxnSp>
        <p:nvCxnSpPr>
          <p:cNvPr id="11" name="Straight Connector 10"/>
          <p:cNvCxnSpPr/>
          <p:nvPr userDrawn="1"/>
        </p:nvCxnSpPr>
        <p:spPr bwMode="auto">
          <a:xfrm flipV="1">
            <a:off x="724320" y="4227590"/>
            <a:ext cx="5174215" cy="2334"/>
          </a:xfrm>
          <a:prstGeom prst="line">
            <a:avLst/>
          </a:prstGeom>
          <a:solidFill>
            <a:schemeClr val="accent1"/>
          </a:solidFill>
          <a:ln w="25400" cap="flat" cmpd="sng" algn="ctr">
            <a:solidFill>
              <a:schemeClr val="bg1"/>
            </a:solidFill>
            <a:prstDash val="solid"/>
            <a:round/>
            <a:headEnd type="none" w="med" len="med"/>
            <a:tailEnd type="none" w="med" len="med"/>
          </a:ln>
          <a:effectLst/>
        </p:spPr>
      </p:cxnSp>
      <p:sp>
        <p:nvSpPr>
          <p:cNvPr id="10" name="Rectangle 9"/>
          <p:cNvSpPr/>
          <p:nvPr userDrawn="1"/>
        </p:nvSpPr>
        <p:spPr bwMode="auto">
          <a:xfrm>
            <a:off x="6151543" y="1345596"/>
            <a:ext cx="2286000" cy="1536192"/>
          </a:xfrm>
          <a:prstGeom prst="rect">
            <a:avLst/>
          </a:prstGeom>
          <a:solidFill>
            <a:srgbClr val="E82034"/>
          </a:solidFill>
          <a:ln w="50800" cap="flat" cmpd="sng" algn="ctr">
            <a:solidFill>
              <a:srgbClr val="FFFFFF"/>
            </a:solidFill>
            <a:prstDash val="solid"/>
            <a:round/>
            <a:headEnd type="none" w="med" len="med"/>
            <a:tailEnd type="none" w="med" len="med"/>
          </a:ln>
          <a:effectLst>
            <a:outerShdw blurRad="254000" dist="25400" dir="1560000">
              <a:srgbClr val="000000">
                <a:alpha val="40000"/>
              </a:srgb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charset="-128"/>
              <a:cs typeface="ＭＳ Ｐゴシック" charset="-128"/>
            </a:endParaRPr>
          </a:p>
        </p:txBody>
      </p:sp>
      <p:sp>
        <p:nvSpPr>
          <p:cNvPr id="12" name="Content Placeholder 2"/>
          <p:cNvSpPr>
            <a:spLocks noGrp="1"/>
          </p:cNvSpPr>
          <p:nvPr>
            <p:ph idx="24" hasCustomPrompt="1"/>
          </p:nvPr>
        </p:nvSpPr>
        <p:spPr>
          <a:xfrm>
            <a:off x="6184666" y="1368891"/>
            <a:ext cx="2240280" cy="1106622"/>
          </a:xfrm>
          <a:solidFill>
            <a:srgbClr val="E82034"/>
          </a:solidFill>
          <a:ln w="50800">
            <a:noFill/>
          </a:ln>
          <a:effectLst/>
        </p:spPr>
        <p:txBody>
          <a:bodyPr lIns="91440" tIns="91440" rIns="91440" bIns="91440"/>
          <a:lstStyle>
            <a:lvl1pPr>
              <a:defRPr sz="1200">
                <a:solidFill>
                  <a:srgbClr val="FFFFFF"/>
                </a:solidFill>
              </a:defRPr>
            </a:lvl1pPr>
            <a:lvl2pPr marL="139700" indent="-103188">
              <a:defRPr sz="1100">
                <a:solidFill>
                  <a:srgbClr val="FFFFFF"/>
                </a:solidFill>
              </a:defRPr>
            </a:lvl2pPr>
            <a:lvl3pPr marL="300038" indent="-120650">
              <a:defRPr sz="1000">
                <a:solidFill>
                  <a:srgbClr val="FFFFFF"/>
                </a:solidFill>
              </a:defRPr>
            </a:lvl3pPr>
            <a:lvl4pPr marL="414338" indent="-95250">
              <a:defRPr sz="900">
                <a:solidFill>
                  <a:srgbClr val="FFFFFF"/>
                </a:solidFill>
              </a:defRPr>
            </a:lvl4pPr>
            <a:lvl5pPr marL="549275" indent="-109538">
              <a:defRPr sz="800">
                <a:solidFill>
                  <a:srgbClr val="FFFFFF"/>
                </a:solidFill>
              </a:defRPr>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17"/>
          <p:cNvSpPr>
            <a:spLocks noGrp="1"/>
          </p:cNvSpPr>
          <p:nvPr>
            <p:ph type="body" sz="quarter" idx="25" hasCustomPrompt="1"/>
          </p:nvPr>
        </p:nvSpPr>
        <p:spPr>
          <a:xfrm>
            <a:off x="6184665" y="2488277"/>
            <a:ext cx="2230795" cy="372784"/>
          </a:xfrm>
          <a:solidFill>
            <a:srgbClr val="E82034"/>
          </a:solidFill>
          <a:ln w="25400" cap="flat" cmpd="sng" algn="ctr">
            <a:noFill/>
            <a:prstDash val="solid"/>
            <a:miter lim="800000"/>
            <a:headEnd type="none" w="med" len="med"/>
            <a:tailEnd type="none" w="med" len="med"/>
          </a:ln>
        </p:spPr>
        <p:txBody>
          <a:bodyPr lIns="91440" rIns="91440" anchor="ctr" anchorCtr="0"/>
          <a:lstStyle>
            <a:lvl1pPr>
              <a:defRPr sz="1000">
                <a:solidFill>
                  <a:srgbClr val="FFFFFF"/>
                </a:solidFill>
              </a:defRPr>
            </a:lvl1pPr>
          </a:lstStyle>
          <a:p>
            <a:pPr lvl="0"/>
            <a:r>
              <a:rPr lang="en-US" dirty="0"/>
              <a:t>Insert Picture description</a:t>
            </a:r>
          </a:p>
        </p:txBody>
      </p:sp>
      <p:cxnSp>
        <p:nvCxnSpPr>
          <p:cNvPr id="14" name="Straight Connector 13"/>
          <p:cNvCxnSpPr/>
          <p:nvPr userDrawn="1"/>
        </p:nvCxnSpPr>
        <p:spPr bwMode="auto">
          <a:xfrm flipV="1">
            <a:off x="6170690" y="2476216"/>
            <a:ext cx="2258568" cy="1555"/>
          </a:xfrm>
          <a:prstGeom prst="line">
            <a:avLst/>
          </a:prstGeom>
          <a:solidFill>
            <a:schemeClr val="accent1"/>
          </a:solidFill>
          <a:ln w="25400" cap="flat" cmpd="sng" algn="ctr">
            <a:solidFill>
              <a:schemeClr val="bg1"/>
            </a:solidFill>
            <a:prstDash val="solid"/>
            <a:round/>
            <a:headEnd type="none" w="med" len="med"/>
            <a:tailEnd type="none" w="med" len="med"/>
          </a:ln>
          <a:effectLst/>
        </p:spPr>
      </p:cxnSp>
      <p:sp>
        <p:nvSpPr>
          <p:cNvPr id="15" name="Rectangle 14"/>
          <p:cNvSpPr/>
          <p:nvPr userDrawn="1"/>
        </p:nvSpPr>
        <p:spPr bwMode="auto">
          <a:xfrm>
            <a:off x="6151543" y="3140486"/>
            <a:ext cx="2286000" cy="1536192"/>
          </a:xfrm>
          <a:prstGeom prst="rect">
            <a:avLst/>
          </a:prstGeom>
          <a:solidFill>
            <a:srgbClr val="E82034"/>
          </a:solidFill>
          <a:ln w="50800" cap="flat" cmpd="sng" algn="ctr">
            <a:solidFill>
              <a:srgbClr val="FFFFFF"/>
            </a:solidFill>
            <a:prstDash val="solid"/>
            <a:round/>
            <a:headEnd type="none" w="med" len="med"/>
            <a:tailEnd type="none" w="med" len="med"/>
          </a:ln>
          <a:effectLst>
            <a:outerShdw blurRad="254000" dist="25400" dir="1560000">
              <a:srgbClr val="000000">
                <a:alpha val="40000"/>
              </a:srgb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charset="-128"/>
              <a:cs typeface="ＭＳ Ｐゴシック" charset="-128"/>
            </a:endParaRPr>
          </a:p>
        </p:txBody>
      </p:sp>
      <p:sp>
        <p:nvSpPr>
          <p:cNvPr id="16" name="Content Placeholder 2"/>
          <p:cNvSpPr>
            <a:spLocks noGrp="1"/>
          </p:cNvSpPr>
          <p:nvPr>
            <p:ph idx="26" hasCustomPrompt="1"/>
          </p:nvPr>
        </p:nvSpPr>
        <p:spPr>
          <a:xfrm>
            <a:off x="6184666" y="3163781"/>
            <a:ext cx="2240280" cy="1106622"/>
          </a:xfrm>
          <a:solidFill>
            <a:srgbClr val="E82034"/>
          </a:solidFill>
          <a:ln w="50800">
            <a:noFill/>
          </a:ln>
          <a:effectLst/>
        </p:spPr>
        <p:txBody>
          <a:bodyPr lIns="91440" tIns="91440" rIns="91440" bIns="91440"/>
          <a:lstStyle>
            <a:lvl1pPr>
              <a:defRPr sz="1200">
                <a:solidFill>
                  <a:srgbClr val="FFFFFF"/>
                </a:solidFill>
              </a:defRPr>
            </a:lvl1pPr>
            <a:lvl2pPr marL="139700" indent="-103188">
              <a:defRPr sz="1100">
                <a:solidFill>
                  <a:srgbClr val="FFFFFF"/>
                </a:solidFill>
              </a:defRPr>
            </a:lvl2pPr>
            <a:lvl3pPr marL="300038" indent="-120650">
              <a:defRPr sz="1000">
                <a:solidFill>
                  <a:srgbClr val="FFFFFF"/>
                </a:solidFill>
              </a:defRPr>
            </a:lvl3pPr>
            <a:lvl4pPr marL="414338" indent="-95250">
              <a:defRPr sz="900">
                <a:solidFill>
                  <a:srgbClr val="FFFFFF"/>
                </a:solidFill>
              </a:defRPr>
            </a:lvl4pPr>
            <a:lvl5pPr marL="549275" indent="-109538">
              <a:defRPr sz="800">
                <a:solidFill>
                  <a:srgbClr val="FFFFFF"/>
                </a:solidFill>
              </a:defRPr>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17"/>
          <p:cNvSpPr>
            <a:spLocks noGrp="1"/>
          </p:cNvSpPr>
          <p:nvPr>
            <p:ph type="body" sz="quarter" idx="27" hasCustomPrompt="1"/>
          </p:nvPr>
        </p:nvSpPr>
        <p:spPr>
          <a:xfrm>
            <a:off x="6184665" y="4283167"/>
            <a:ext cx="2230795" cy="372784"/>
          </a:xfrm>
          <a:solidFill>
            <a:srgbClr val="E82034"/>
          </a:solidFill>
          <a:ln w="25400" cap="flat" cmpd="sng" algn="ctr">
            <a:noFill/>
            <a:prstDash val="solid"/>
            <a:miter lim="800000"/>
            <a:headEnd type="none" w="med" len="med"/>
            <a:tailEnd type="none" w="med" len="med"/>
          </a:ln>
        </p:spPr>
        <p:txBody>
          <a:bodyPr lIns="91440" rIns="91440" anchor="ctr" anchorCtr="0"/>
          <a:lstStyle>
            <a:lvl1pPr>
              <a:defRPr sz="1000">
                <a:solidFill>
                  <a:srgbClr val="FFFFFF"/>
                </a:solidFill>
              </a:defRPr>
            </a:lvl1pPr>
          </a:lstStyle>
          <a:p>
            <a:pPr lvl="0"/>
            <a:r>
              <a:rPr lang="en-US" dirty="0"/>
              <a:t>Insert Picture description</a:t>
            </a:r>
          </a:p>
        </p:txBody>
      </p:sp>
      <p:cxnSp>
        <p:nvCxnSpPr>
          <p:cNvPr id="19" name="Straight Connector 18"/>
          <p:cNvCxnSpPr/>
          <p:nvPr userDrawn="1"/>
        </p:nvCxnSpPr>
        <p:spPr bwMode="auto">
          <a:xfrm flipV="1">
            <a:off x="6170690" y="4271106"/>
            <a:ext cx="2258568" cy="1555"/>
          </a:xfrm>
          <a:prstGeom prst="line">
            <a:avLst/>
          </a:prstGeom>
          <a:solidFill>
            <a:schemeClr val="accent1"/>
          </a:solidFill>
          <a:ln w="25400" cap="flat" cmpd="sng" algn="ctr">
            <a:solidFill>
              <a:schemeClr val="bg1"/>
            </a:solidFill>
            <a:prstDash val="solid"/>
            <a:round/>
            <a:headEnd type="none" w="med" len="med"/>
            <a:tailEnd type="none" w="med" len="med"/>
          </a:ln>
          <a:effectLst/>
        </p:spPr>
      </p:cxnSp>
      <p:sp>
        <p:nvSpPr>
          <p:cNvPr id="20" name="Text Placeholder 17"/>
          <p:cNvSpPr>
            <a:spLocks noGrp="1"/>
          </p:cNvSpPr>
          <p:nvPr>
            <p:ph type="body" sz="quarter" idx="16" hasCustomPrompt="1"/>
          </p:nvPr>
        </p:nvSpPr>
        <p:spPr>
          <a:xfrm>
            <a:off x="738294" y="4232793"/>
            <a:ext cx="5147539" cy="418712"/>
          </a:xfrm>
          <a:solidFill>
            <a:srgbClr val="E82034"/>
          </a:solidFill>
          <a:ln w="25400" cap="flat" cmpd="sng" algn="ctr">
            <a:noFill/>
            <a:prstDash val="solid"/>
            <a:miter lim="800000"/>
            <a:headEnd type="none" w="med" len="med"/>
            <a:tailEnd type="none" w="med" len="med"/>
          </a:ln>
        </p:spPr>
        <p:txBody>
          <a:bodyPr lIns="91440" rIns="91440" anchor="ctr" anchorCtr="0"/>
          <a:lstStyle>
            <a:lvl1pPr>
              <a:defRPr sz="1100">
                <a:solidFill>
                  <a:srgbClr val="FFFFFF"/>
                </a:solidFill>
              </a:defRPr>
            </a:lvl1pPr>
          </a:lstStyle>
          <a:p>
            <a:pPr lvl="0"/>
            <a:r>
              <a:rPr lang="en-US" dirty="0"/>
              <a:t>Insert Picture description</a:t>
            </a:r>
          </a:p>
        </p:txBody>
      </p:sp>
      <p:sp>
        <p:nvSpPr>
          <p:cNvPr id="2" name="Footer Placeholder 1"/>
          <p:cNvSpPr>
            <a:spLocks noGrp="1"/>
          </p:cNvSpPr>
          <p:nvPr>
            <p:ph type="ftr" sz="quarter" idx="28"/>
          </p:nvPr>
        </p:nvSpPr>
        <p:spPr/>
        <p:txBody>
          <a:bodyPr/>
          <a:lstStyle/>
          <a:p>
            <a:endParaRPr lang="en-US" dirty="0"/>
          </a:p>
        </p:txBody>
      </p:sp>
      <p:sp>
        <p:nvSpPr>
          <p:cNvPr id="22" name="Rectangle 2"/>
          <p:cNvSpPr>
            <a:spLocks noGrp="1" noChangeArrowheads="1"/>
          </p:cNvSpPr>
          <p:nvPr>
            <p:ph type="title"/>
          </p:nvPr>
        </p:nvSpPr>
        <p:spPr bwMode="auto">
          <a:xfrm>
            <a:off x="678065" y="534501"/>
            <a:ext cx="8229598" cy="43211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 small box w/side text">
    <p:spTree>
      <p:nvGrpSpPr>
        <p:cNvPr id="1" name=""/>
        <p:cNvGrpSpPr/>
        <p:nvPr/>
      </p:nvGrpSpPr>
      <p:grpSpPr>
        <a:xfrm>
          <a:off x="0" y="0"/>
          <a:ext cx="0" cy="0"/>
          <a:chOff x="0" y="0"/>
          <a:chExt cx="0" cy="0"/>
        </a:xfrm>
      </p:grpSpPr>
      <p:sp>
        <p:nvSpPr>
          <p:cNvPr id="29" name="Rectangle 28"/>
          <p:cNvSpPr/>
          <p:nvPr userDrawn="1"/>
        </p:nvSpPr>
        <p:spPr bwMode="auto">
          <a:xfrm>
            <a:off x="695495" y="1333500"/>
            <a:ext cx="3548375" cy="3328416"/>
          </a:xfrm>
          <a:prstGeom prst="rect">
            <a:avLst/>
          </a:prstGeom>
          <a:solidFill>
            <a:srgbClr val="E82034"/>
          </a:solidFill>
          <a:ln w="50800" cap="flat" cmpd="sng" algn="ctr">
            <a:solidFill>
              <a:srgbClr val="FFFFFF"/>
            </a:solidFill>
            <a:prstDash val="solid"/>
            <a:round/>
            <a:headEnd type="none" w="med" len="med"/>
            <a:tailEnd type="none" w="med" len="med"/>
          </a:ln>
          <a:effectLst>
            <a:outerShdw blurRad="254000" dist="25400" dir="1560000">
              <a:srgbClr val="000000">
                <a:alpha val="40000"/>
              </a:srgb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charset="-128"/>
              <a:cs typeface="ＭＳ Ｐゴシック" charset="-128"/>
            </a:endParaRPr>
          </a:p>
        </p:txBody>
      </p:sp>
      <p:sp>
        <p:nvSpPr>
          <p:cNvPr id="28" name="Content Placeholder 2"/>
          <p:cNvSpPr>
            <a:spLocks noGrp="1"/>
          </p:cNvSpPr>
          <p:nvPr>
            <p:ph idx="23" hasCustomPrompt="1"/>
          </p:nvPr>
        </p:nvSpPr>
        <p:spPr>
          <a:xfrm>
            <a:off x="720561" y="1356795"/>
            <a:ext cx="3491948" cy="2855266"/>
          </a:xfrm>
          <a:solidFill>
            <a:srgbClr val="E82034"/>
          </a:solidFill>
          <a:ln w="50800">
            <a:noFill/>
          </a:ln>
          <a:effectLst/>
        </p:spPr>
        <p:txBody>
          <a:bodyPr lIns="91440" tIns="91440" rIns="91440" bIns="91440"/>
          <a:lstStyle>
            <a:lvl1pPr>
              <a:defRPr sz="1400">
                <a:solidFill>
                  <a:srgbClr val="FFFFFF"/>
                </a:solidFill>
              </a:defRPr>
            </a:lvl1pPr>
            <a:lvl2pPr marL="150813" indent="-114300">
              <a:defRPr sz="1300">
                <a:solidFill>
                  <a:srgbClr val="FFFFFF"/>
                </a:solidFill>
              </a:defRPr>
            </a:lvl2pPr>
            <a:lvl3pPr marL="339725" indent="-152400">
              <a:defRPr sz="1200">
                <a:solidFill>
                  <a:srgbClr val="FFFFFF"/>
                </a:solidFill>
              </a:defRPr>
            </a:lvl3pPr>
            <a:lvl4pPr marL="484188" indent="-109538">
              <a:defRPr sz="1100">
                <a:solidFill>
                  <a:srgbClr val="FFFFFF"/>
                </a:solidFill>
              </a:defRPr>
            </a:lvl4pPr>
            <a:lvl5pPr marL="649288" indent="-130175">
              <a:defRPr sz="1000">
                <a:solidFill>
                  <a:srgbClr val="FFFFFF"/>
                </a:solidFill>
              </a:defRPr>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17"/>
          <p:cNvSpPr>
            <a:spLocks noGrp="1"/>
          </p:cNvSpPr>
          <p:nvPr>
            <p:ph type="body" sz="quarter" idx="16" hasCustomPrompt="1"/>
          </p:nvPr>
        </p:nvSpPr>
        <p:spPr>
          <a:xfrm>
            <a:off x="728915" y="4229163"/>
            <a:ext cx="3483593" cy="402336"/>
          </a:xfrm>
          <a:solidFill>
            <a:srgbClr val="E82034"/>
          </a:solidFill>
          <a:ln w="25400" cap="flat" cmpd="sng" algn="ctr">
            <a:noFill/>
            <a:prstDash val="solid"/>
            <a:miter lim="800000"/>
            <a:headEnd type="none" w="med" len="med"/>
            <a:tailEnd type="none" w="med" len="med"/>
          </a:ln>
        </p:spPr>
        <p:txBody>
          <a:bodyPr lIns="91440" rIns="91440" anchor="ctr" anchorCtr="0"/>
          <a:lstStyle>
            <a:lvl1pPr>
              <a:defRPr sz="1100">
                <a:solidFill>
                  <a:srgbClr val="FFFFFF"/>
                </a:solidFill>
              </a:defRPr>
            </a:lvl1pPr>
          </a:lstStyle>
          <a:p>
            <a:pPr lvl="0"/>
            <a:r>
              <a:rPr lang="en-US" dirty="0"/>
              <a:t>Insert Picture description</a:t>
            </a:r>
          </a:p>
        </p:txBody>
      </p:sp>
      <p:sp>
        <p:nvSpPr>
          <p:cNvPr id="6" name="Slide Number Placeholder 5"/>
          <p:cNvSpPr>
            <a:spLocks noGrp="1"/>
          </p:cNvSpPr>
          <p:nvPr>
            <p:ph type="sldNum" sz="quarter" idx="12"/>
          </p:nvPr>
        </p:nvSpPr>
        <p:spPr/>
        <p:txBody>
          <a:bodyPr/>
          <a:lstStyle>
            <a:lvl1pPr>
              <a:defRPr smtClean="0"/>
            </a:lvl1pPr>
          </a:lstStyle>
          <a:p>
            <a:fld id="{5D7E0B00-4FDE-D040-8275-1F4B80113D68}" type="slidenum">
              <a:rPr lang="en-US"/>
              <a:pPr/>
              <a:t>‹#›</a:t>
            </a:fld>
            <a:endParaRPr lang="en-US"/>
          </a:p>
        </p:txBody>
      </p:sp>
      <p:cxnSp>
        <p:nvCxnSpPr>
          <p:cNvPr id="11" name="Straight Connector 10"/>
          <p:cNvCxnSpPr/>
          <p:nvPr userDrawn="1"/>
        </p:nvCxnSpPr>
        <p:spPr bwMode="auto">
          <a:xfrm>
            <a:off x="720561" y="4219408"/>
            <a:ext cx="3530919" cy="0"/>
          </a:xfrm>
          <a:prstGeom prst="line">
            <a:avLst/>
          </a:prstGeom>
          <a:solidFill>
            <a:schemeClr val="accent1"/>
          </a:solidFill>
          <a:ln w="25400" cap="flat" cmpd="sng" algn="ctr">
            <a:solidFill>
              <a:schemeClr val="bg1"/>
            </a:solidFill>
            <a:prstDash val="solid"/>
            <a:round/>
            <a:headEnd type="none" w="med" len="med"/>
            <a:tailEnd type="none" w="med" len="med"/>
          </a:ln>
          <a:effectLst/>
        </p:spPr>
      </p:cxnSp>
      <p:cxnSp>
        <p:nvCxnSpPr>
          <p:cNvPr id="20" name="Connecteur droit 21"/>
          <p:cNvCxnSpPr/>
          <p:nvPr userDrawn="1"/>
        </p:nvCxnSpPr>
        <p:spPr>
          <a:xfrm>
            <a:off x="4410198" y="1320864"/>
            <a:ext cx="0" cy="3384550"/>
          </a:xfrm>
          <a:prstGeom prst="line">
            <a:avLst/>
          </a:prstGeom>
          <a:ln w="3175">
            <a:solidFill>
              <a:schemeClr val="bg1">
                <a:lumMod val="75000"/>
              </a:schemeClr>
            </a:solidFill>
            <a:prstDash val="solid"/>
          </a:ln>
          <a:effectLst>
            <a:outerShdw dist="12700" algn="l" rotWithShape="0">
              <a:schemeClr val="bg1"/>
            </a:outerShdw>
          </a:effectLst>
        </p:spPr>
        <p:style>
          <a:lnRef idx="1">
            <a:schemeClr val="accent1"/>
          </a:lnRef>
          <a:fillRef idx="0">
            <a:schemeClr val="accent1"/>
          </a:fillRef>
          <a:effectRef idx="0">
            <a:schemeClr val="accent1"/>
          </a:effectRef>
          <a:fontRef idx="minor">
            <a:schemeClr val="tx1"/>
          </a:fontRef>
        </p:style>
      </p:cxnSp>
      <p:sp>
        <p:nvSpPr>
          <p:cNvPr id="21" name="Content Placeholder 2"/>
          <p:cNvSpPr>
            <a:spLocks noGrp="1"/>
          </p:cNvSpPr>
          <p:nvPr>
            <p:ph idx="24" hasCustomPrompt="1"/>
          </p:nvPr>
        </p:nvSpPr>
        <p:spPr>
          <a:xfrm>
            <a:off x="4632481" y="2285999"/>
            <a:ext cx="4118792" cy="2720975"/>
          </a:xfrm>
        </p:spPr>
        <p:txBody>
          <a:bodyPr/>
          <a:lstStyle>
            <a:lvl1pPr>
              <a:defRPr sz="1400"/>
            </a:lvl1pPr>
            <a:lvl2pPr marL="150813" indent="-114300">
              <a:defRPr sz="1300"/>
            </a:lvl2pPr>
            <a:lvl3pPr marL="339725" indent="-152400">
              <a:defRPr sz="1200"/>
            </a:lvl3pPr>
            <a:lvl4pPr marL="484188" indent="-109538">
              <a:defRPr sz="1100"/>
            </a:lvl4pPr>
            <a:lvl5pPr marL="649288" indent="-130175">
              <a:defRPr sz="1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Text Placeholder 22"/>
          <p:cNvSpPr>
            <a:spLocks noGrp="1"/>
          </p:cNvSpPr>
          <p:nvPr>
            <p:ph type="body" sz="quarter" idx="25" hasCustomPrompt="1"/>
          </p:nvPr>
        </p:nvSpPr>
        <p:spPr>
          <a:xfrm>
            <a:off x="4632237" y="1316295"/>
            <a:ext cx="4124567" cy="275952"/>
          </a:xfrm>
        </p:spPr>
        <p:txBody>
          <a:bodyPr anchor="t" anchorCtr="0"/>
          <a:lstStyle>
            <a:lvl1pPr>
              <a:defRPr sz="1400" b="1"/>
            </a:lvl1pPr>
          </a:lstStyle>
          <a:p>
            <a:pPr lvl="0"/>
            <a:r>
              <a:rPr lang="en-US" dirty="0"/>
              <a:t>Insert picture description</a:t>
            </a:r>
          </a:p>
        </p:txBody>
      </p:sp>
      <p:sp>
        <p:nvSpPr>
          <p:cNvPr id="25" name="Text Placeholder 24"/>
          <p:cNvSpPr>
            <a:spLocks noGrp="1"/>
          </p:cNvSpPr>
          <p:nvPr>
            <p:ph type="body" sz="quarter" idx="26" hasCustomPrompt="1"/>
          </p:nvPr>
        </p:nvSpPr>
        <p:spPr>
          <a:xfrm>
            <a:off x="4632237" y="1653624"/>
            <a:ext cx="4124568" cy="447155"/>
          </a:xfrm>
        </p:spPr>
        <p:txBody>
          <a:bodyPr/>
          <a:lstStyle>
            <a:lvl1pPr>
              <a:defRPr sz="1400">
                <a:solidFill>
                  <a:schemeClr val="bg2"/>
                </a:solidFill>
              </a:defRPr>
            </a:lvl1pPr>
          </a:lstStyle>
          <a:p>
            <a:pPr lvl="0"/>
            <a:r>
              <a:rPr lang="en-US" dirty="0"/>
              <a:t>Subhead</a:t>
            </a:r>
          </a:p>
        </p:txBody>
      </p:sp>
      <p:sp>
        <p:nvSpPr>
          <p:cNvPr id="2" name="Footer Placeholder 1"/>
          <p:cNvSpPr>
            <a:spLocks noGrp="1"/>
          </p:cNvSpPr>
          <p:nvPr>
            <p:ph type="ftr" sz="quarter" idx="27"/>
          </p:nvPr>
        </p:nvSpPr>
        <p:spPr/>
        <p:txBody>
          <a:bodyPr/>
          <a:lstStyle/>
          <a:p>
            <a:endParaRPr lang="en-US" dirty="0"/>
          </a:p>
        </p:txBody>
      </p:sp>
      <p:sp>
        <p:nvSpPr>
          <p:cNvPr id="17" name="Rectangle 2"/>
          <p:cNvSpPr>
            <a:spLocks noGrp="1" noChangeArrowheads="1"/>
          </p:cNvSpPr>
          <p:nvPr>
            <p:ph type="title"/>
          </p:nvPr>
        </p:nvSpPr>
        <p:spPr bwMode="auto">
          <a:xfrm>
            <a:off x="678065" y="534501"/>
            <a:ext cx="8229598" cy="43211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a:t>Click to edit Master title style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Dow_DSS_Slides-02-02.jpg"/>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0" y="-9923"/>
            <a:ext cx="9159876" cy="5724923"/>
          </a:xfrm>
          <a:prstGeom prst="rect">
            <a:avLst/>
          </a:prstGeom>
        </p:spPr>
      </p:pic>
      <p:sp>
        <p:nvSpPr>
          <p:cNvPr id="1026" name="Rectangle 2"/>
          <p:cNvSpPr>
            <a:spLocks noGrp="1" noChangeArrowheads="1"/>
          </p:cNvSpPr>
          <p:nvPr>
            <p:ph type="title"/>
          </p:nvPr>
        </p:nvSpPr>
        <p:spPr bwMode="auto">
          <a:xfrm>
            <a:off x="678065" y="534501"/>
            <a:ext cx="8229598" cy="43211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a:t>Click to edit Master title style</a:t>
            </a:r>
            <a:endParaRPr lang="en-US" dirty="0"/>
          </a:p>
        </p:txBody>
      </p:sp>
      <p:sp>
        <p:nvSpPr>
          <p:cNvPr id="1027" name="Rectangle 3"/>
          <p:cNvSpPr>
            <a:spLocks noGrp="1" noChangeArrowheads="1"/>
          </p:cNvSpPr>
          <p:nvPr>
            <p:ph type="body" idx="1"/>
          </p:nvPr>
        </p:nvSpPr>
        <p:spPr bwMode="auto">
          <a:xfrm>
            <a:off x="678065" y="1166329"/>
            <a:ext cx="8229598" cy="384064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30" name="Rectangle 6"/>
          <p:cNvSpPr>
            <a:spLocks noGrp="1" noChangeArrowheads="1"/>
          </p:cNvSpPr>
          <p:nvPr>
            <p:ph type="sldNum" sz="quarter" idx="4"/>
          </p:nvPr>
        </p:nvSpPr>
        <p:spPr bwMode="auto">
          <a:xfrm>
            <a:off x="8700238" y="5371919"/>
            <a:ext cx="286071" cy="109502"/>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lvl1pPr algn="r">
              <a:defRPr sz="800">
                <a:solidFill>
                  <a:schemeClr val="bg1"/>
                </a:solidFill>
                <a:latin typeface="Arial"/>
                <a:cs typeface="Arial"/>
              </a:defRPr>
            </a:lvl1pPr>
          </a:lstStyle>
          <a:p>
            <a:fld id="{4A15B919-E3DF-8843-A034-99A3C3E2A01C}" type="slidenum">
              <a:rPr lang="en-US" smtClean="0"/>
              <a:pPr/>
              <a:t>‹#›</a:t>
            </a:fld>
            <a:endParaRPr lang="en-US" dirty="0"/>
          </a:p>
        </p:txBody>
      </p:sp>
      <p:sp>
        <p:nvSpPr>
          <p:cNvPr id="11" name="Footer Placeholder 4"/>
          <p:cNvSpPr>
            <a:spLocks noGrp="1"/>
          </p:cNvSpPr>
          <p:nvPr>
            <p:ph type="ftr" sz="quarter" idx="3"/>
          </p:nvPr>
        </p:nvSpPr>
        <p:spPr>
          <a:xfrm>
            <a:off x="1439696" y="5347175"/>
            <a:ext cx="6060887" cy="155794"/>
          </a:xfrm>
          <a:prstGeom prst="rect">
            <a:avLst/>
          </a:prstGeom>
        </p:spPr>
        <p:txBody>
          <a:bodyPr tIns="0" rIns="0" bIns="0"/>
          <a:lstStyle>
            <a:lvl1pPr algn="ctr">
              <a:defRPr sz="800"/>
            </a:lvl1pPr>
          </a:lstStyle>
          <a:p>
            <a:endParaRPr lang="en-US" dirty="0"/>
          </a:p>
        </p:txBody>
      </p:sp>
    </p:spTree>
  </p:cSld>
  <p:clrMap bg1="lt1" tx1="dk1" bg2="lt2" tx2="dk2" accent1="accent1" accent2="accent2" accent3="accent3" accent4="accent4" accent5="accent5" accent6="accent6" hlink="hlink" folHlink="folHlink"/>
  <p:sldLayoutIdLst>
    <p:sldLayoutId id="2147483674" r:id="rId1"/>
    <p:sldLayoutId id="2147483650" r:id="rId2"/>
    <p:sldLayoutId id="2147483663" r:id="rId3"/>
    <p:sldLayoutId id="2147483662" r:id="rId4"/>
    <p:sldLayoutId id="2147483661" r:id="rId5"/>
    <p:sldLayoutId id="2147483660" r:id="rId6"/>
    <p:sldLayoutId id="2147483667" r:id="rId7"/>
    <p:sldLayoutId id="2147483668" r:id="rId8"/>
    <p:sldLayoutId id="2147483669" r:id="rId9"/>
    <p:sldLayoutId id="2147483671" r:id="rId10"/>
    <p:sldLayoutId id="2147483675" r:id="rId11"/>
  </p:sldLayoutIdLst>
  <p:hf hdr="0" dt="0"/>
  <p:txStyles>
    <p:titleStyle>
      <a:lvl1pPr algn="l" rtl="0" eaLnBrk="1" fontAlgn="base" hangingPunct="1">
        <a:lnSpc>
          <a:spcPct val="95000"/>
        </a:lnSpc>
        <a:spcBef>
          <a:spcPct val="0"/>
        </a:spcBef>
        <a:spcAft>
          <a:spcPct val="0"/>
        </a:spcAft>
        <a:defRPr sz="2400" b="1">
          <a:solidFill>
            <a:schemeClr val="tx1"/>
          </a:solidFill>
          <a:latin typeface="Arial"/>
          <a:ea typeface="+mj-ea"/>
          <a:cs typeface="Arial"/>
        </a:defRPr>
      </a:lvl1pPr>
      <a:lvl2pPr algn="l" rtl="0" eaLnBrk="1" fontAlgn="base" hangingPunct="1">
        <a:spcBef>
          <a:spcPct val="0"/>
        </a:spcBef>
        <a:spcAft>
          <a:spcPct val="0"/>
        </a:spcAft>
        <a:defRPr sz="2600" b="1">
          <a:solidFill>
            <a:schemeClr val="tx2"/>
          </a:solidFill>
          <a:latin typeface="Tahoma" charset="0"/>
          <a:ea typeface="ＭＳ Ｐゴシック" charset="-128"/>
          <a:cs typeface="ＭＳ Ｐゴシック" charset="-128"/>
        </a:defRPr>
      </a:lvl2pPr>
      <a:lvl3pPr algn="l" rtl="0" eaLnBrk="1" fontAlgn="base" hangingPunct="1">
        <a:spcBef>
          <a:spcPct val="0"/>
        </a:spcBef>
        <a:spcAft>
          <a:spcPct val="0"/>
        </a:spcAft>
        <a:defRPr sz="2600" b="1">
          <a:solidFill>
            <a:schemeClr val="tx2"/>
          </a:solidFill>
          <a:latin typeface="Tahoma" charset="0"/>
          <a:ea typeface="ＭＳ Ｐゴシック" charset="-128"/>
          <a:cs typeface="ＭＳ Ｐゴシック" charset="-128"/>
        </a:defRPr>
      </a:lvl3pPr>
      <a:lvl4pPr algn="l" rtl="0" eaLnBrk="1" fontAlgn="base" hangingPunct="1">
        <a:spcBef>
          <a:spcPct val="0"/>
        </a:spcBef>
        <a:spcAft>
          <a:spcPct val="0"/>
        </a:spcAft>
        <a:defRPr sz="2600" b="1">
          <a:solidFill>
            <a:schemeClr val="tx2"/>
          </a:solidFill>
          <a:latin typeface="Tahoma" charset="0"/>
          <a:ea typeface="ＭＳ Ｐゴシック" charset="-128"/>
          <a:cs typeface="ＭＳ Ｐゴシック" charset="-128"/>
        </a:defRPr>
      </a:lvl4pPr>
      <a:lvl5pPr algn="l" rtl="0" eaLnBrk="1" fontAlgn="base" hangingPunct="1">
        <a:spcBef>
          <a:spcPct val="0"/>
        </a:spcBef>
        <a:spcAft>
          <a:spcPct val="0"/>
        </a:spcAft>
        <a:defRPr sz="2600" b="1">
          <a:solidFill>
            <a:schemeClr val="tx2"/>
          </a:solidFill>
          <a:latin typeface="Tahoma" charset="0"/>
          <a:ea typeface="ＭＳ Ｐゴシック" charset="-128"/>
          <a:cs typeface="ＭＳ Ｐゴシック" charset="-128"/>
        </a:defRPr>
      </a:lvl5pPr>
      <a:lvl6pPr marL="457200" algn="l" rtl="0" eaLnBrk="1" fontAlgn="base" hangingPunct="1">
        <a:spcBef>
          <a:spcPct val="0"/>
        </a:spcBef>
        <a:spcAft>
          <a:spcPct val="0"/>
        </a:spcAft>
        <a:defRPr sz="2600" b="1">
          <a:solidFill>
            <a:schemeClr val="tx2"/>
          </a:solidFill>
          <a:latin typeface="Tahoma" charset="0"/>
          <a:ea typeface="ＭＳ Ｐゴシック" charset="-128"/>
          <a:cs typeface="ＭＳ Ｐゴシック" charset="-128"/>
        </a:defRPr>
      </a:lvl6pPr>
      <a:lvl7pPr marL="914400" algn="l" rtl="0" eaLnBrk="1" fontAlgn="base" hangingPunct="1">
        <a:spcBef>
          <a:spcPct val="0"/>
        </a:spcBef>
        <a:spcAft>
          <a:spcPct val="0"/>
        </a:spcAft>
        <a:defRPr sz="2600" b="1">
          <a:solidFill>
            <a:schemeClr val="tx2"/>
          </a:solidFill>
          <a:latin typeface="Tahoma" charset="0"/>
          <a:ea typeface="ＭＳ Ｐゴシック" charset="-128"/>
          <a:cs typeface="ＭＳ Ｐゴシック" charset="-128"/>
        </a:defRPr>
      </a:lvl7pPr>
      <a:lvl8pPr marL="1371600" algn="l" rtl="0" eaLnBrk="1" fontAlgn="base" hangingPunct="1">
        <a:spcBef>
          <a:spcPct val="0"/>
        </a:spcBef>
        <a:spcAft>
          <a:spcPct val="0"/>
        </a:spcAft>
        <a:defRPr sz="2600" b="1">
          <a:solidFill>
            <a:schemeClr val="tx2"/>
          </a:solidFill>
          <a:latin typeface="Tahoma" charset="0"/>
          <a:ea typeface="ＭＳ Ｐゴシック" charset="-128"/>
          <a:cs typeface="ＭＳ Ｐゴシック" charset="-128"/>
        </a:defRPr>
      </a:lvl8pPr>
      <a:lvl9pPr marL="1828800" algn="l" rtl="0" eaLnBrk="1" fontAlgn="base" hangingPunct="1">
        <a:spcBef>
          <a:spcPct val="0"/>
        </a:spcBef>
        <a:spcAft>
          <a:spcPct val="0"/>
        </a:spcAft>
        <a:defRPr sz="2600" b="1">
          <a:solidFill>
            <a:schemeClr val="tx2"/>
          </a:solidFill>
          <a:latin typeface="Tahoma" charset="0"/>
          <a:ea typeface="ＭＳ Ｐゴシック" charset="-128"/>
          <a:cs typeface="ＭＳ Ｐゴシック" charset="-128"/>
        </a:defRPr>
      </a:lvl9pPr>
    </p:titleStyle>
    <p:bodyStyle>
      <a:lvl1pPr algn="l" rtl="0" eaLnBrk="1" fontAlgn="base" hangingPunct="1">
        <a:spcBef>
          <a:spcPct val="40000"/>
        </a:spcBef>
        <a:spcAft>
          <a:spcPct val="0"/>
        </a:spcAft>
        <a:defRPr sz="2000">
          <a:solidFill>
            <a:schemeClr val="tx1"/>
          </a:solidFill>
          <a:latin typeface="Arial"/>
          <a:ea typeface="+mn-ea"/>
          <a:cs typeface="Arial"/>
        </a:defRPr>
      </a:lvl1pPr>
      <a:lvl2pPr marL="225425" indent="-155575" algn="l" rtl="0" eaLnBrk="1" fontAlgn="base" hangingPunct="1">
        <a:spcBef>
          <a:spcPct val="15000"/>
        </a:spcBef>
        <a:spcAft>
          <a:spcPct val="0"/>
        </a:spcAft>
        <a:buChar char="•"/>
        <a:defRPr sz="1800">
          <a:solidFill>
            <a:schemeClr val="tx1"/>
          </a:solidFill>
          <a:latin typeface="Arial"/>
          <a:ea typeface="+mn-ea"/>
          <a:cs typeface="Arial"/>
        </a:defRPr>
      </a:lvl2pPr>
      <a:lvl3pPr marL="465138" indent="-190500" algn="l" rtl="0" eaLnBrk="1" fontAlgn="base" hangingPunct="1">
        <a:spcBef>
          <a:spcPct val="5000"/>
        </a:spcBef>
        <a:spcAft>
          <a:spcPct val="0"/>
        </a:spcAft>
        <a:buChar char="–"/>
        <a:tabLst/>
        <a:defRPr sz="1600">
          <a:solidFill>
            <a:schemeClr val="tx1"/>
          </a:solidFill>
          <a:latin typeface="Arial"/>
          <a:ea typeface="+mn-ea"/>
          <a:cs typeface="Arial"/>
        </a:defRPr>
      </a:lvl3pPr>
      <a:lvl4pPr marL="649288" indent="-134938" algn="l" rtl="0" eaLnBrk="1" fontAlgn="base" hangingPunct="1">
        <a:spcBef>
          <a:spcPct val="0"/>
        </a:spcBef>
        <a:spcAft>
          <a:spcPct val="0"/>
        </a:spcAft>
        <a:buChar char="•"/>
        <a:defRPr sz="1400">
          <a:solidFill>
            <a:schemeClr val="tx1"/>
          </a:solidFill>
          <a:latin typeface="Arial"/>
          <a:ea typeface="+mn-ea"/>
          <a:cs typeface="Arial"/>
        </a:defRPr>
      </a:lvl4pPr>
      <a:lvl5pPr marL="854075" indent="-149225" algn="l" rtl="0" eaLnBrk="1" fontAlgn="base" hangingPunct="1">
        <a:spcBef>
          <a:spcPct val="0"/>
        </a:spcBef>
        <a:spcAft>
          <a:spcPct val="0"/>
        </a:spcAft>
        <a:buChar char="–"/>
        <a:defRPr sz="1200">
          <a:solidFill>
            <a:schemeClr val="tx1"/>
          </a:solidFill>
          <a:latin typeface="Arial"/>
          <a:ea typeface="+mn-ea"/>
          <a:cs typeface="Arial"/>
        </a:defRPr>
      </a:lvl5pPr>
      <a:lvl6pPr marL="1603375" indent="-174625" algn="l" rtl="0" eaLnBrk="1" fontAlgn="base" hangingPunct="1">
        <a:spcBef>
          <a:spcPct val="0"/>
        </a:spcBef>
        <a:spcAft>
          <a:spcPct val="0"/>
        </a:spcAft>
        <a:buChar char="–"/>
        <a:defRPr sz="1400">
          <a:solidFill>
            <a:schemeClr val="tx1"/>
          </a:solidFill>
          <a:latin typeface="+mn-lt"/>
          <a:ea typeface="+mn-ea"/>
        </a:defRPr>
      </a:lvl6pPr>
      <a:lvl7pPr marL="2060575" indent="-174625" algn="l" rtl="0" eaLnBrk="1" fontAlgn="base" hangingPunct="1">
        <a:spcBef>
          <a:spcPct val="0"/>
        </a:spcBef>
        <a:spcAft>
          <a:spcPct val="0"/>
        </a:spcAft>
        <a:buChar char="–"/>
        <a:defRPr sz="1400">
          <a:solidFill>
            <a:schemeClr val="tx1"/>
          </a:solidFill>
          <a:latin typeface="+mn-lt"/>
          <a:ea typeface="+mn-ea"/>
        </a:defRPr>
      </a:lvl7pPr>
      <a:lvl8pPr marL="2517775" indent="-174625" algn="l" rtl="0" eaLnBrk="1" fontAlgn="base" hangingPunct="1">
        <a:spcBef>
          <a:spcPct val="0"/>
        </a:spcBef>
        <a:spcAft>
          <a:spcPct val="0"/>
        </a:spcAft>
        <a:buChar char="–"/>
        <a:defRPr sz="1400">
          <a:solidFill>
            <a:schemeClr val="tx1"/>
          </a:solidFill>
          <a:latin typeface="+mn-lt"/>
          <a:ea typeface="+mn-ea"/>
        </a:defRPr>
      </a:lvl8pPr>
      <a:lvl9pPr marL="2974975" indent="-174625" algn="l" rtl="0" eaLnBrk="1" fontAlgn="base" hangingPunct="1">
        <a:spcBef>
          <a:spcPct val="0"/>
        </a:spcBef>
        <a:spcAft>
          <a:spcPct val="0"/>
        </a:spcAft>
        <a:buChar char="–"/>
        <a:defRPr sz="14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hyperlink" Target="https://docs.microsoft.com/azure/architecture/patterns/gateway-offloading" TargetMode="External"/><Relationship Id="rId3" Type="http://schemas.openxmlformats.org/officeDocument/2006/relationships/hyperlink" Target="https://docs.microsoft.com/azure/architecture/patterns/ambassador" TargetMode="External"/><Relationship Id="rId7" Type="http://schemas.openxmlformats.org/officeDocument/2006/relationships/hyperlink" Target="https://docs.microsoft.com/azure/architecture/patterns/gateway-aggregation"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https://docs.microsoft.com/azure/architecture/patterns/bulkhead" TargetMode="External"/><Relationship Id="rId11" Type="http://schemas.openxmlformats.org/officeDocument/2006/relationships/hyperlink" Target="https://docs.microsoft.com/azure/architecture/patterns/strangler" TargetMode="External"/><Relationship Id="rId5" Type="http://schemas.openxmlformats.org/officeDocument/2006/relationships/hyperlink" Target="https://docs.microsoft.com/azure/architecture/patterns/backends-for-frontends" TargetMode="External"/><Relationship Id="rId10" Type="http://schemas.openxmlformats.org/officeDocument/2006/relationships/hyperlink" Target="https://docs.microsoft.com/azure/architecture/patterns/sidecar" TargetMode="External"/><Relationship Id="rId4" Type="http://schemas.openxmlformats.org/officeDocument/2006/relationships/hyperlink" Target="https://docs.microsoft.com/azure/architecture/patterns/anti-corruption-layer" TargetMode="External"/><Relationship Id="rId9" Type="http://schemas.openxmlformats.org/officeDocument/2006/relationships/hyperlink" Target="https://docs.microsoft.com/azure/architecture/patterns/gateway-routing"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myoffice.bsnconnect.com/personal/u392750_dow_com/Documents/Commercial%20Portal/Logical%20Application%20Diagram.vsdx"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600" dirty="0"/>
              <a:t>Solution Architecture</a:t>
            </a:r>
            <a:br>
              <a:rPr lang="en-US" sz="3600" dirty="0"/>
            </a:br>
            <a:r>
              <a:rPr lang="en-US" sz="3600" dirty="0"/>
              <a:t>Canvas</a:t>
            </a:r>
          </a:p>
        </p:txBody>
      </p:sp>
      <p:sp>
        <p:nvSpPr>
          <p:cNvPr id="3" name="Subtitle 2"/>
          <p:cNvSpPr>
            <a:spLocks noGrp="1"/>
          </p:cNvSpPr>
          <p:nvPr>
            <p:ph type="subTitle" idx="1"/>
          </p:nvPr>
        </p:nvSpPr>
        <p:spPr/>
        <p:txBody>
          <a:bodyPr/>
          <a:lstStyle/>
          <a:p>
            <a:r>
              <a:rPr lang="en-US" dirty="0"/>
              <a:t>Chicago DMC</a:t>
            </a:r>
          </a:p>
        </p:txBody>
      </p:sp>
    </p:spTree>
    <p:extLst>
      <p:ext uri="{BB962C8B-B14F-4D97-AF65-F5344CB8AC3E}">
        <p14:creationId xmlns:p14="http://schemas.microsoft.com/office/powerpoint/2010/main" val="16875728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2900" indent="-342900">
              <a:buFont typeface="Arial" panose="020B0604020202020204" pitchFamily="34" charset="0"/>
              <a:buChar char="•"/>
            </a:pPr>
            <a:r>
              <a:rPr lang="en-US" dirty="0"/>
              <a:t>Cloud computing benefits are realized by implementing a solution with elastic scalability, metered consumption and automation, not by simply using IaaS or PaaS. </a:t>
            </a:r>
          </a:p>
          <a:p>
            <a:pPr marL="342900" indent="-342900">
              <a:buFont typeface="Arial" panose="020B0604020202020204" pitchFamily="34" charset="0"/>
              <a:buChar char="•"/>
            </a:pPr>
            <a:r>
              <a:rPr lang="en-US" dirty="0"/>
              <a:t>IT architects must adopt cloud-native principles and design patterns such as microservices and understand the impact of design decisions.</a:t>
            </a:r>
          </a:p>
          <a:p>
            <a:pPr marL="568325" lvl="1" indent="-342900">
              <a:buFont typeface="Arial" panose="020B0604020202020204" pitchFamily="34" charset="0"/>
              <a:buChar char="•"/>
            </a:pPr>
            <a:r>
              <a:rPr lang="en-US" dirty="0"/>
              <a:t>NFR management by the architect doesn't disappear in cloud environments. Instead, it moves to the applications' inner mechanisms and translates into a number of application design patterns</a:t>
            </a:r>
            <a:r>
              <a:rPr lang="en-US"/>
              <a:t>. </a:t>
            </a:r>
            <a:endParaRPr lang="en-US" dirty="0"/>
          </a:p>
        </p:txBody>
      </p:sp>
      <p:sp>
        <p:nvSpPr>
          <p:cNvPr id="3" name="Slide Number Placeholder 2"/>
          <p:cNvSpPr>
            <a:spLocks noGrp="1"/>
          </p:cNvSpPr>
          <p:nvPr>
            <p:ph type="sldNum" sz="quarter" idx="12"/>
          </p:nvPr>
        </p:nvSpPr>
        <p:spPr/>
        <p:txBody>
          <a:bodyPr/>
          <a:lstStyle/>
          <a:p>
            <a:fld id="{5D7E0B00-4FDE-D040-8275-1F4B80113D68}" type="slidenum">
              <a:rPr lang="en-US" smtClean="0"/>
              <a:pPr/>
              <a:t>10</a:t>
            </a:fld>
            <a:endParaRPr lang="en-US"/>
          </a:p>
        </p:txBody>
      </p:sp>
      <p:sp>
        <p:nvSpPr>
          <p:cNvPr id="4" name="Footer Placeholder 3"/>
          <p:cNvSpPr>
            <a:spLocks noGrp="1"/>
          </p:cNvSpPr>
          <p:nvPr>
            <p:ph type="ftr" sz="quarter" idx="13"/>
          </p:nvPr>
        </p:nvSpPr>
        <p:spPr/>
        <p:txBody>
          <a:bodyPr/>
          <a:lstStyle/>
          <a:p>
            <a:endParaRPr lang="en-US" dirty="0"/>
          </a:p>
        </p:txBody>
      </p:sp>
      <p:sp>
        <p:nvSpPr>
          <p:cNvPr id="5" name="Title 4"/>
          <p:cNvSpPr>
            <a:spLocks noGrp="1"/>
          </p:cNvSpPr>
          <p:nvPr>
            <p:ph type="title"/>
          </p:nvPr>
        </p:nvSpPr>
        <p:spPr/>
        <p:txBody>
          <a:bodyPr/>
          <a:lstStyle/>
          <a:p>
            <a:r>
              <a:rPr lang="en-US" dirty="0"/>
              <a:t>Architectural Tactics - Cloud Design Patterns</a:t>
            </a:r>
          </a:p>
        </p:txBody>
      </p:sp>
    </p:spTree>
    <p:extLst>
      <p:ext uri="{BB962C8B-B14F-4D97-AF65-F5344CB8AC3E}">
        <p14:creationId xmlns:p14="http://schemas.microsoft.com/office/powerpoint/2010/main" val="25286924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276087" y="1166329"/>
            <a:ext cx="3631575" cy="3840646"/>
          </a:xfrm>
        </p:spPr>
        <p:txBody>
          <a:bodyPr>
            <a:normAutofit fontScale="70000" lnSpcReduction="20000"/>
          </a:bodyPr>
          <a:lstStyle/>
          <a:p>
            <a:r>
              <a:rPr lang="en-US" dirty="0"/>
              <a:t>Corresponding to the four PaaS actors, we have identified four NFR-related design patterns:</a:t>
            </a:r>
          </a:p>
          <a:p>
            <a:r>
              <a:rPr lang="en-US" dirty="0"/>
              <a:t>A </a:t>
            </a:r>
            <a:r>
              <a:rPr lang="en-US" b="1" dirty="0"/>
              <a:t>Stateless App</a:t>
            </a:r>
            <a:r>
              <a:rPr lang="en-US" dirty="0"/>
              <a:t> pattern to manage scaling of the number of users, high availability, and support for short response times even when the system is loaded.</a:t>
            </a:r>
          </a:p>
          <a:p>
            <a:r>
              <a:rPr lang="en-US" dirty="0"/>
              <a:t>An </a:t>
            </a:r>
            <a:r>
              <a:rPr lang="en-US" b="1" dirty="0"/>
              <a:t>Asynchronous App</a:t>
            </a:r>
            <a:r>
              <a:rPr lang="en-US" dirty="0"/>
              <a:t> pattern to manage response time and continuous availability when long-running services are required to participate in the application process.</a:t>
            </a:r>
          </a:p>
          <a:p>
            <a:r>
              <a:rPr lang="en-US" dirty="0"/>
              <a:t>An </a:t>
            </a:r>
            <a:r>
              <a:rPr lang="en-US" b="1" dirty="0"/>
              <a:t>External API</a:t>
            </a:r>
            <a:r>
              <a:rPr lang="en-US" dirty="0"/>
              <a:t> pattern to manage high availability and scaling when the flow of the process involves external systems.</a:t>
            </a:r>
          </a:p>
          <a:p>
            <a:r>
              <a:rPr lang="en-US" dirty="0"/>
              <a:t>A </a:t>
            </a:r>
            <a:r>
              <a:rPr lang="en-US" b="1" dirty="0"/>
              <a:t>Secure VPN</a:t>
            </a:r>
            <a:r>
              <a:rPr lang="en-US" dirty="0"/>
              <a:t> pattern to securely integrate on-premises systems.</a:t>
            </a:r>
          </a:p>
        </p:txBody>
      </p:sp>
      <p:sp>
        <p:nvSpPr>
          <p:cNvPr id="3" name="Slide Number Placeholder 2"/>
          <p:cNvSpPr>
            <a:spLocks noGrp="1"/>
          </p:cNvSpPr>
          <p:nvPr>
            <p:ph type="sldNum" sz="quarter" idx="12"/>
          </p:nvPr>
        </p:nvSpPr>
        <p:spPr/>
        <p:txBody>
          <a:bodyPr/>
          <a:lstStyle/>
          <a:p>
            <a:fld id="{5D7E0B00-4FDE-D040-8275-1F4B80113D68}" type="slidenum">
              <a:rPr lang="en-US" smtClean="0"/>
              <a:pPr/>
              <a:t>11</a:t>
            </a:fld>
            <a:endParaRPr lang="en-US"/>
          </a:p>
        </p:txBody>
      </p:sp>
      <p:sp>
        <p:nvSpPr>
          <p:cNvPr id="4" name="Footer Placeholder 3"/>
          <p:cNvSpPr>
            <a:spLocks noGrp="1"/>
          </p:cNvSpPr>
          <p:nvPr>
            <p:ph type="ftr" sz="quarter" idx="13"/>
          </p:nvPr>
        </p:nvSpPr>
        <p:spPr/>
        <p:txBody>
          <a:bodyPr/>
          <a:lstStyle/>
          <a:p>
            <a:endParaRPr lang="en-US" dirty="0"/>
          </a:p>
        </p:txBody>
      </p:sp>
      <p:sp>
        <p:nvSpPr>
          <p:cNvPr id="5" name="Title 4"/>
          <p:cNvSpPr>
            <a:spLocks noGrp="1"/>
          </p:cNvSpPr>
          <p:nvPr>
            <p:ph type="title"/>
          </p:nvPr>
        </p:nvSpPr>
        <p:spPr/>
        <p:txBody>
          <a:bodyPr/>
          <a:lstStyle/>
          <a:p>
            <a:r>
              <a:rPr lang="en-US" dirty="0"/>
              <a:t>PaaS NFR-Management Design Patterns (example)</a:t>
            </a:r>
            <a:br>
              <a:rPr lang="en-US" dirty="0"/>
            </a:br>
            <a:endParaRPr lang="en-US" dirty="0"/>
          </a:p>
        </p:txBody>
      </p:sp>
      <p:pic>
        <p:nvPicPr>
          <p:cNvPr id="6" name="Picture 2" descr="https://www.ibm.com/developerworks/cloud/library/cl-bluemix-nfr/figure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80" y="1365845"/>
            <a:ext cx="4885860" cy="36068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36353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78066" y="1166329"/>
            <a:ext cx="3169730" cy="3840646"/>
          </a:xfrm>
        </p:spPr>
        <p:txBody>
          <a:bodyPr/>
          <a:lstStyle/>
          <a:p>
            <a:pPr marL="285750" indent="-285750">
              <a:buFont typeface="Arial" panose="020B0604020202020204" pitchFamily="34" charset="0"/>
              <a:buChar char="•"/>
            </a:pPr>
            <a:r>
              <a:rPr lang="en-US" sz="1600" dirty="0"/>
              <a:t>The goal of microservices is to increase the velocity of application releases, by decomposing the application into small autonomous services that can be deployed independently. </a:t>
            </a:r>
          </a:p>
          <a:p>
            <a:pPr marL="285750" indent="-285750">
              <a:buFont typeface="Arial" panose="020B0604020202020204" pitchFamily="34" charset="0"/>
              <a:buChar char="•"/>
            </a:pPr>
            <a:r>
              <a:rPr lang="en-US" sz="1600" dirty="0"/>
              <a:t>A microservices architecture also brings some challenges, and these patterns can help mitigate these challenges</a:t>
            </a:r>
          </a:p>
        </p:txBody>
      </p:sp>
      <p:sp>
        <p:nvSpPr>
          <p:cNvPr id="3" name="Slide Number Placeholder 2"/>
          <p:cNvSpPr>
            <a:spLocks noGrp="1"/>
          </p:cNvSpPr>
          <p:nvPr>
            <p:ph type="sldNum" sz="quarter" idx="12"/>
          </p:nvPr>
        </p:nvSpPr>
        <p:spPr/>
        <p:txBody>
          <a:bodyPr/>
          <a:lstStyle/>
          <a:p>
            <a:fld id="{5D7E0B00-4FDE-D040-8275-1F4B80113D68}" type="slidenum">
              <a:rPr lang="en-US" smtClean="0"/>
              <a:pPr/>
              <a:t>12</a:t>
            </a:fld>
            <a:endParaRPr lang="en-US"/>
          </a:p>
        </p:txBody>
      </p:sp>
      <p:sp>
        <p:nvSpPr>
          <p:cNvPr id="4" name="Footer Placeholder 3"/>
          <p:cNvSpPr>
            <a:spLocks noGrp="1"/>
          </p:cNvSpPr>
          <p:nvPr>
            <p:ph type="ftr" sz="quarter" idx="13"/>
          </p:nvPr>
        </p:nvSpPr>
        <p:spPr/>
        <p:txBody>
          <a:bodyPr/>
          <a:lstStyle/>
          <a:p>
            <a:endParaRPr lang="en-US" dirty="0"/>
          </a:p>
        </p:txBody>
      </p:sp>
      <p:sp>
        <p:nvSpPr>
          <p:cNvPr id="5" name="Title 4"/>
          <p:cNvSpPr>
            <a:spLocks noGrp="1"/>
          </p:cNvSpPr>
          <p:nvPr>
            <p:ph type="title"/>
          </p:nvPr>
        </p:nvSpPr>
        <p:spPr/>
        <p:txBody>
          <a:bodyPr/>
          <a:lstStyle/>
          <a:p>
            <a:r>
              <a:rPr lang="en-US" dirty="0"/>
              <a:t>Design Patterns for Microservices – example</a:t>
            </a:r>
          </a:p>
        </p:txBody>
      </p:sp>
      <p:pic>
        <p:nvPicPr>
          <p:cNvPr id="1026" name="Picture 2" descr="https://d33ypg4xwx0n86.cloudfront.net/direct?url=https%3A%2F%2Fazurecomcdn.azureedge.net%2Fmediahandler%2Facomblog%2Fmedia%2FDefault%2Fblog%2Fba865aef-4e7f-4b97-a94b-517aacf8d29a.png&amp;resize=w105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03395" y="1166329"/>
            <a:ext cx="5140605" cy="36151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14141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62500" lnSpcReduction="20000"/>
          </a:bodyPr>
          <a:lstStyle/>
          <a:p>
            <a:r>
              <a:rPr lang="en-US" b="1" dirty="0">
                <a:hlinkClick r:id="rId3"/>
              </a:rPr>
              <a:t>Ambassador</a:t>
            </a:r>
            <a:r>
              <a:rPr lang="en-US" dirty="0"/>
              <a:t> can be used to offload common client connectivity tasks such as monitoring, logging, routing, and security (such as TLS) in a language agnostic way.</a:t>
            </a:r>
          </a:p>
          <a:p>
            <a:r>
              <a:rPr lang="en-US" b="1" dirty="0">
                <a:hlinkClick r:id="rId4"/>
              </a:rPr>
              <a:t>Anti-corruption layer</a:t>
            </a:r>
            <a:r>
              <a:rPr lang="en-US" dirty="0"/>
              <a:t> implements a façade between new and legacy applications, to ensure that the design of a new application is not limited by dependencies on legacy systems.</a:t>
            </a:r>
          </a:p>
          <a:p>
            <a:r>
              <a:rPr lang="en-US" b="1" dirty="0" err="1">
                <a:hlinkClick r:id="rId5"/>
              </a:rPr>
              <a:t>Backends</a:t>
            </a:r>
            <a:r>
              <a:rPr lang="en-US" b="1" dirty="0">
                <a:hlinkClick r:id="rId5"/>
              </a:rPr>
              <a:t> for Frontends</a:t>
            </a:r>
            <a:r>
              <a:rPr lang="en-US" dirty="0"/>
              <a:t> creates separate backend services for different types of clients, such as desktop and mobile. That way, a single backend service doesn’t need to handle the conflicting requirements of various client types. This pattern can help keep each microservice simple, by separating client-specific concerns.</a:t>
            </a:r>
          </a:p>
          <a:p>
            <a:r>
              <a:rPr lang="en-US" b="1" dirty="0">
                <a:hlinkClick r:id="rId6"/>
              </a:rPr>
              <a:t>Bulkhead</a:t>
            </a:r>
            <a:r>
              <a:rPr lang="en-US" dirty="0"/>
              <a:t> isolates critical resources, such as connection pool, memory, and CPU, for each workload or service. By using bulkheads, a single workload (or service) can’t consume all of the resources, starving others. This pattern increases the resiliency of the system by preventing cascading failures caused by one service.</a:t>
            </a:r>
          </a:p>
          <a:p>
            <a:r>
              <a:rPr lang="en-US" b="1" dirty="0">
                <a:hlinkClick r:id="rId7"/>
              </a:rPr>
              <a:t>Gateway Aggregation</a:t>
            </a:r>
            <a:r>
              <a:rPr lang="en-US" dirty="0"/>
              <a:t> aggregates requests to multiple individual microservices into a single request, reducing chattiness between consumers and services.</a:t>
            </a:r>
          </a:p>
          <a:p>
            <a:r>
              <a:rPr lang="en-US" b="1" dirty="0">
                <a:hlinkClick r:id="rId8"/>
              </a:rPr>
              <a:t>Gateway Offloading</a:t>
            </a:r>
            <a:r>
              <a:rPr lang="en-US" dirty="0"/>
              <a:t> enables each microservice to offload shared service functionality, such as the use of SSL certificates, to an API gateway.</a:t>
            </a:r>
          </a:p>
          <a:p>
            <a:r>
              <a:rPr lang="en-US" b="1" dirty="0">
                <a:hlinkClick r:id="rId9"/>
              </a:rPr>
              <a:t>Gateway Routing</a:t>
            </a:r>
            <a:r>
              <a:rPr lang="en-US" dirty="0"/>
              <a:t> routes requests to multiple microservices using a single endpoint, so that consumers don't need to manage many separate endpoints.</a:t>
            </a:r>
          </a:p>
          <a:p>
            <a:r>
              <a:rPr lang="en-US" b="1" dirty="0">
                <a:hlinkClick r:id="rId10"/>
              </a:rPr>
              <a:t>Sidecar</a:t>
            </a:r>
            <a:r>
              <a:rPr lang="en-US" dirty="0"/>
              <a:t> deploys helper components of an application as a separate container or process to provide isolation and encapsulation.</a:t>
            </a:r>
          </a:p>
          <a:p>
            <a:r>
              <a:rPr lang="en-US" b="1" dirty="0">
                <a:hlinkClick r:id="rId11"/>
              </a:rPr>
              <a:t>Strangler</a:t>
            </a:r>
            <a:r>
              <a:rPr lang="en-US" dirty="0"/>
              <a:t> supports incremental migration by gradually replacing specific pieces of functionality with new services.</a:t>
            </a:r>
          </a:p>
          <a:p>
            <a:endParaRPr lang="en-US" dirty="0"/>
          </a:p>
        </p:txBody>
      </p:sp>
      <p:sp>
        <p:nvSpPr>
          <p:cNvPr id="3" name="Slide Number Placeholder 2"/>
          <p:cNvSpPr>
            <a:spLocks noGrp="1"/>
          </p:cNvSpPr>
          <p:nvPr>
            <p:ph type="sldNum" sz="quarter" idx="12"/>
          </p:nvPr>
        </p:nvSpPr>
        <p:spPr/>
        <p:txBody>
          <a:bodyPr/>
          <a:lstStyle/>
          <a:p>
            <a:fld id="{5D7E0B00-4FDE-D040-8275-1F4B80113D68}" type="slidenum">
              <a:rPr lang="en-US" smtClean="0"/>
              <a:pPr/>
              <a:t>13</a:t>
            </a:fld>
            <a:endParaRPr lang="en-US"/>
          </a:p>
        </p:txBody>
      </p:sp>
      <p:sp>
        <p:nvSpPr>
          <p:cNvPr id="4" name="Footer Placeholder 3"/>
          <p:cNvSpPr>
            <a:spLocks noGrp="1"/>
          </p:cNvSpPr>
          <p:nvPr>
            <p:ph type="ftr" sz="quarter" idx="13"/>
          </p:nvPr>
        </p:nvSpPr>
        <p:spPr/>
        <p:txBody>
          <a:bodyPr/>
          <a:lstStyle/>
          <a:p>
            <a:endParaRPr lang="en-US" dirty="0"/>
          </a:p>
        </p:txBody>
      </p:sp>
      <p:sp>
        <p:nvSpPr>
          <p:cNvPr id="5" name="Title 4"/>
          <p:cNvSpPr>
            <a:spLocks noGrp="1"/>
          </p:cNvSpPr>
          <p:nvPr>
            <p:ph type="title"/>
          </p:nvPr>
        </p:nvSpPr>
        <p:spPr/>
        <p:txBody>
          <a:bodyPr/>
          <a:lstStyle/>
          <a:p>
            <a:r>
              <a:rPr lang="en-US" dirty="0"/>
              <a:t>Microservices Design Patterns</a:t>
            </a:r>
          </a:p>
        </p:txBody>
      </p:sp>
    </p:spTree>
    <p:extLst>
      <p:ext uri="{BB962C8B-B14F-4D97-AF65-F5344CB8AC3E}">
        <p14:creationId xmlns:p14="http://schemas.microsoft.com/office/powerpoint/2010/main" val="12123960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marL="342900" indent="-342900">
              <a:buFont typeface="Arial" panose="020B0604020202020204" pitchFamily="34" charset="0"/>
              <a:buChar char="•"/>
            </a:pPr>
            <a:r>
              <a:rPr lang="en-US" sz="1200" dirty="0"/>
              <a:t>ACID Transactions</a:t>
            </a:r>
          </a:p>
          <a:p>
            <a:pPr marL="342900" indent="-342900">
              <a:buFont typeface="Arial" panose="020B0604020202020204" pitchFamily="34" charset="0"/>
              <a:buChar char="•"/>
            </a:pPr>
            <a:r>
              <a:rPr lang="en-US" sz="1200" dirty="0"/>
              <a:t>Chatty Interactions</a:t>
            </a:r>
          </a:p>
          <a:p>
            <a:pPr marL="342900" indent="-342900">
              <a:buFont typeface="Arial" panose="020B0604020202020204" pitchFamily="34" charset="0"/>
              <a:buChar char="•"/>
            </a:pPr>
            <a:r>
              <a:rPr lang="en-US" sz="1200" dirty="0"/>
              <a:t>Complex Dependencies</a:t>
            </a:r>
          </a:p>
          <a:p>
            <a:pPr marL="342900" indent="-342900">
              <a:buFont typeface="Arial" panose="020B0604020202020204" pitchFamily="34" charset="0"/>
              <a:buChar char="•"/>
            </a:pPr>
            <a:r>
              <a:rPr lang="en-US" sz="1200" dirty="0"/>
              <a:t>Direct Code-to-Runtime Relationship</a:t>
            </a:r>
          </a:p>
          <a:p>
            <a:pPr marL="342900" indent="-342900">
              <a:buFont typeface="Arial" panose="020B0604020202020204" pitchFamily="34" charset="0"/>
              <a:buChar char="•"/>
            </a:pPr>
            <a:r>
              <a:rPr lang="en-US" sz="1200" dirty="0"/>
              <a:t>Hardware Affinity</a:t>
            </a:r>
          </a:p>
          <a:p>
            <a:pPr marL="342900" indent="-342900">
              <a:buFont typeface="Arial" panose="020B0604020202020204" pitchFamily="34" charset="0"/>
              <a:buChar char="•"/>
            </a:pPr>
            <a:r>
              <a:rPr lang="en-US" sz="1200" dirty="0"/>
              <a:t>Latency Guarantees</a:t>
            </a:r>
          </a:p>
          <a:p>
            <a:pPr marL="342900" indent="-342900">
              <a:buFont typeface="Arial" panose="020B0604020202020204" pitchFamily="34" charset="0"/>
              <a:buChar char="•"/>
            </a:pPr>
            <a:r>
              <a:rPr lang="en-US" sz="1200" dirty="0"/>
              <a:t>Manual Provisioning Workflow</a:t>
            </a:r>
          </a:p>
          <a:p>
            <a:pPr marL="342900" indent="-342900">
              <a:buFont typeface="Arial" panose="020B0604020202020204" pitchFamily="34" charset="0"/>
              <a:buChar char="•"/>
            </a:pPr>
            <a:r>
              <a:rPr lang="en-US" sz="1200" dirty="0"/>
              <a:t>Monolithic Design and Deployment</a:t>
            </a:r>
          </a:p>
          <a:p>
            <a:pPr marL="342900" indent="-342900">
              <a:buFont typeface="Arial" panose="020B0604020202020204" pitchFamily="34" charset="0"/>
              <a:buChar char="•"/>
            </a:pPr>
            <a:r>
              <a:rPr lang="en-US" sz="1200" dirty="0"/>
              <a:t>Resource Hogging</a:t>
            </a:r>
          </a:p>
          <a:p>
            <a:pPr marL="342900" indent="-342900">
              <a:buFont typeface="Arial" panose="020B0604020202020204" pitchFamily="34" charset="0"/>
              <a:buChar char="•"/>
            </a:pPr>
            <a:r>
              <a:rPr lang="en-US" sz="1200" dirty="0"/>
              <a:t>Scalability by Application Server Clustering</a:t>
            </a:r>
          </a:p>
          <a:p>
            <a:pPr marL="342900" indent="-342900">
              <a:buFont typeface="Arial" panose="020B0604020202020204" pitchFamily="34" charset="0"/>
              <a:buChar char="•"/>
            </a:pPr>
            <a:r>
              <a:rPr lang="en-US" sz="1200" dirty="0"/>
              <a:t>Scalability by Scaling Vertically</a:t>
            </a:r>
          </a:p>
          <a:p>
            <a:pPr marL="342900" indent="-342900">
              <a:buFont typeface="Arial" panose="020B0604020202020204" pitchFamily="34" charset="0"/>
              <a:buChar char="•"/>
            </a:pPr>
            <a:r>
              <a:rPr lang="en-US" sz="1200" dirty="0"/>
              <a:t>Single Points of Bottleneck</a:t>
            </a:r>
          </a:p>
          <a:p>
            <a:pPr marL="342900" indent="-342900">
              <a:buFont typeface="Arial" panose="020B0604020202020204" pitchFamily="34" charset="0"/>
              <a:buChar char="•"/>
            </a:pPr>
            <a:r>
              <a:rPr lang="en-US" sz="1200" dirty="0"/>
              <a:t>Single Points of Failure</a:t>
            </a:r>
          </a:p>
          <a:p>
            <a:pPr marL="342900" indent="-342900">
              <a:buFont typeface="Arial" panose="020B0604020202020204" pitchFamily="34" charset="0"/>
              <a:buChar char="•"/>
            </a:pPr>
            <a:r>
              <a:rPr lang="en-US" sz="1200" dirty="0" err="1"/>
              <a:t>Stateful</a:t>
            </a:r>
            <a:r>
              <a:rPr lang="en-US" sz="1200" dirty="0"/>
              <a:t> Services</a:t>
            </a:r>
          </a:p>
          <a:p>
            <a:pPr marL="342900" indent="-342900">
              <a:buFont typeface="Arial" panose="020B0604020202020204" pitchFamily="34" charset="0"/>
              <a:buChar char="•"/>
            </a:pPr>
            <a:r>
              <a:rPr lang="en-US" sz="1200" dirty="0"/>
              <a:t>Synchronous Interactions</a:t>
            </a:r>
          </a:p>
        </p:txBody>
      </p:sp>
      <p:sp>
        <p:nvSpPr>
          <p:cNvPr id="3" name="Slide Number Placeholder 2"/>
          <p:cNvSpPr>
            <a:spLocks noGrp="1"/>
          </p:cNvSpPr>
          <p:nvPr>
            <p:ph type="sldNum" sz="quarter" idx="12"/>
          </p:nvPr>
        </p:nvSpPr>
        <p:spPr/>
        <p:txBody>
          <a:bodyPr/>
          <a:lstStyle/>
          <a:p>
            <a:fld id="{5D7E0B00-4FDE-D040-8275-1F4B80113D68}" type="slidenum">
              <a:rPr lang="en-US" smtClean="0"/>
              <a:pPr/>
              <a:t>14</a:t>
            </a:fld>
            <a:endParaRPr lang="en-US"/>
          </a:p>
        </p:txBody>
      </p:sp>
      <p:sp>
        <p:nvSpPr>
          <p:cNvPr id="4" name="Footer Placeholder 3"/>
          <p:cNvSpPr>
            <a:spLocks noGrp="1"/>
          </p:cNvSpPr>
          <p:nvPr>
            <p:ph type="ftr" sz="quarter" idx="13"/>
          </p:nvPr>
        </p:nvSpPr>
        <p:spPr/>
        <p:txBody>
          <a:bodyPr/>
          <a:lstStyle/>
          <a:p>
            <a:endParaRPr lang="en-US" dirty="0"/>
          </a:p>
        </p:txBody>
      </p:sp>
      <p:sp>
        <p:nvSpPr>
          <p:cNvPr id="5" name="Title 4"/>
          <p:cNvSpPr>
            <a:spLocks noGrp="1"/>
          </p:cNvSpPr>
          <p:nvPr>
            <p:ph type="title"/>
          </p:nvPr>
        </p:nvSpPr>
        <p:spPr/>
        <p:txBody>
          <a:bodyPr/>
          <a:lstStyle/>
          <a:p>
            <a:r>
              <a:rPr lang="en-US" b="0" dirty="0"/>
              <a:t>Risks and Pitfalls - Avoid Cloud Design Anti-Patterns</a:t>
            </a:r>
            <a:br>
              <a:rPr lang="en-US" b="0" dirty="0"/>
            </a:br>
            <a:endParaRPr lang="en-US" dirty="0"/>
          </a:p>
        </p:txBody>
      </p:sp>
    </p:spTree>
    <p:extLst>
      <p:ext uri="{BB962C8B-B14F-4D97-AF65-F5344CB8AC3E}">
        <p14:creationId xmlns:p14="http://schemas.microsoft.com/office/powerpoint/2010/main" val="36505067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p:txBody>
          <a:bodyPr/>
          <a:lstStyle/>
          <a:p>
            <a:endParaRPr lang="en-US"/>
          </a:p>
        </p:txBody>
      </p:sp>
      <p:sp>
        <p:nvSpPr>
          <p:cNvPr id="3" name="Slide Number Placeholder 2"/>
          <p:cNvSpPr>
            <a:spLocks noGrp="1"/>
          </p:cNvSpPr>
          <p:nvPr>
            <p:ph type="sldNum" sz="quarter" idx="4294967295"/>
          </p:nvPr>
        </p:nvSpPr>
        <p:spPr>
          <a:xfrm>
            <a:off x="8856663" y="5372100"/>
            <a:ext cx="287337" cy="109538"/>
          </a:xfrm>
        </p:spPr>
        <p:txBody>
          <a:bodyPr/>
          <a:lstStyle/>
          <a:p>
            <a:fld id="{5D7E0B00-4FDE-D040-8275-1F4B80113D68}" type="slidenum">
              <a:rPr lang="en-US" smtClean="0"/>
              <a:pPr/>
              <a:t>15</a:t>
            </a:fld>
            <a:endParaRPr lang="en-US"/>
          </a:p>
        </p:txBody>
      </p:sp>
    </p:spTree>
    <p:extLst>
      <p:ext uri="{BB962C8B-B14F-4D97-AF65-F5344CB8AC3E}">
        <p14:creationId xmlns:p14="http://schemas.microsoft.com/office/powerpoint/2010/main" val="38938495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78065" y="1166329"/>
            <a:ext cx="8229598" cy="1034611"/>
          </a:xfrm>
        </p:spPr>
        <p:txBody>
          <a:bodyPr/>
          <a:lstStyle/>
          <a:p>
            <a:r>
              <a:rPr lang="en-US" dirty="0"/>
              <a:t>This Stateless App pattern's objective is to ensure that the system can simultaneously scale to serve a large number of requests and keep the execution path length to a minimum</a:t>
            </a:r>
          </a:p>
          <a:p>
            <a:endParaRPr lang="en-US" dirty="0"/>
          </a:p>
        </p:txBody>
      </p:sp>
      <p:sp>
        <p:nvSpPr>
          <p:cNvPr id="3" name="Slide Number Placeholder 2"/>
          <p:cNvSpPr>
            <a:spLocks noGrp="1"/>
          </p:cNvSpPr>
          <p:nvPr>
            <p:ph type="sldNum" sz="quarter" idx="12"/>
          </p:nvPr>
        </p:nvSpPr>
        <p:spPr/>
        <p:txBody>
          <a:bodyPr/>
          <a:lstStyle/>
          <a:p>
            <a:fld id="{5D7E0B00-4FDE-D040-8275-1F4B80113D68}" type="slidenum">
              <a:rPr lang="en-US" smtClean="0"/>
              <a:pPr/>
              <a:t>16</a:t>
            </a:fld>
            <a:endParaRPr lang="en-US"/>
          </a:p>
        </p:txBody>
      </p:sp>
      <p:sp>
        <p:nvSpPr>
          <p:cNvPr id="4" name="Footer Placeholder 3"/>
          <p:cNvSpPr>
            <a:spLocks noGrp="1"/>
          </p:cNvSpPr>
          <p:nvPr>
            <p:ph type="ftr" sz="quarter" idx="13"/>
          </p:nvPr>
        </p:nvSpPr>
        <p:spPr/>
        <p:txBody>
          <a:bodyPr/>
          <a:lstStyle/>
          <a:p>
            <a:endParaRPr lang="en-US" dirty="0"/>
          </a:p>
        </p:txBody>
      </p:sp>
      <p:sp>
        <p:nvSpPr>
          <p:cNvPr id="5" name="Title 4"/>
          <p:cNvSpPr>
            <a:spLocks noGrp="1"/>
          </p:cNvSpPr>
          <p:nvPr>
            <p:ph type="title"/>
          </p:nvPr>
        </p:nvSpPr>
        <p:spPr/>
        <p:txBody>
          <a:bodyPr/>
          <a:lstStyle/>
          <a:p>
            <a:r>
              <a:rPr lang="en-US" dirty="0"/>
              <a:t>Stateless App Pattern</a:t>
            </a:r>
          </a:p>
        </p:txBody>
      </p:sp>
      <p:pic>
        <p:nvPicPr>
          <p:cNvPr id="2052" name="Picture 4" descr="https://www.ibm.com/developerworks/cloud/library/cl-bluemix-nfr/figure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10561" y="2400658"/>
            <a:ext cx="4154410" cy="224304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678065" y="2200940"/>
            <a:ext cx="4232496" cy="3677930"/>
          </a:xfrm>
          <a:prstGeom prst="rect">
            <a:avLst/>
          </a:prstGeom>
          <a:noFill/>
        </p:spPr>
        <p:txBody>
          <a:bodyPr wrap="square" rtlCol="0">
            <a:spAutoFit/>
          </a:bodyPr>
          <a:lstStyle/>
          <a:p>
            <a:r>
              <a:rPr lang="en-US" sz="1100" dirty="0"/>
              <a:t>The basic mechanism used is the </a:t>
            </a:r>
            <a:r>
              <a:rPr lang="en-US" sz="1100" dirty="0" err="1"/>
              <a:t>CloudOE</a:t>
            </a:r>
            <a:r>
              <a:rPr lang="en-US" sz="1100" dirty="0"/>
              <a:t> horizontal scaling capability. Horizontal scaling is provided by the dynamic opening and closing of instances of the execution environment and by a system-level router/balancing component.</a:t>
            </a:r>
          </a:p>
          <a:p>
            <a:r>
              <a:rPr lang="en-US" sz="1100" dirty="0"/>
              <a:t>To use dynamic scaling efficiently, application components must be completely stateless. Usually in a traditional web application, all requests coming from a certain user are routed to the same application server instance, which keeps the session data and conversation status in memory. A session cookie is used as a key to retrieve session data from memory and handle the request. In cloud computing, most hosting cloud implementations will not guarantee that the same application instance will serve a session. Session requests might be routed to different application instances by the Internet-facing router. Therefore, in this pattern, to keep the execution instances completely stateless, the memory storage used is external and shared as a service among all the instances provided by the hosting cloud. (Otherwise, no scaling down could be possible until all sessions for a certain instance are closed.)</a:t>
            </a:r>
          </a:p>
          <a:p>
            <a:endParaRPr lang="en-US" dirty="0"/>
          </a:p>
        </p:txBody>
      </p:sp>
    </p:spTree>
    <p:extLst>
      <p:ext uri="{BB962C8B-B14F-4D97-AF65-F5344CB8AC3E}">
        <p14:creationId xmlns:p14="http://schemas.microsoft.com/office/powerpoint/2010/main" val="26025963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78065" y="1166329"/>
            <a:ext cx="8229598" cy="1045243"/>
          </a:xfrm>
        </p:spPr>
        <p:txBody>
          <a:bodyPr/>
          <a:lstStyle/>
          <a:p>
            <a:r>
              <a:rPr lang="en-US" dirty="0"/>
              <a:t>The Asynchronous App pattern is used for the event-driven part of the solution and in general when a synchronous response is neither possible nor envisaged</a:t>
            </a:r>
          </a:p>
          <a:p>
            <a:endParaRPr lang="en-US" dirty="0"/>
          </a:p>
        </p:txBody>
      </p:sp>
      <p:sp>
        <p:nvSpPr>
          <p:cNvPr id="3" name="Slide Number Placeholder 2"/>
          <p:cNvSpPr>
            <a:spLocks noGrp="1"/>
          </p:cNvSpPr>
          <p:nvPr>
            <p:ph type="sldNum" sz="quarter" idx="12"/>
          </p:nvPr>
        </p:nvSpPr>
        <p:spPr/>
        <p:txBody>
          <a:bodyPr/>
          <a:lstStyle/>
          <a:p>
            <a:fld id="{5D7E0B00-4FDE-D040-8275-1F4B80113D68}" type="slidenum">
              <a:rPr lang="en-US" smtClean="0"/>
              <a:pPr/>
              <a:t>17</a:t>
            </a:fld>
            <a:endParaRPr lang="en-US"/>
          </a:p>
        </p:txBody>
      </p:sp>
      <p:sp>
        <p:nvSpPr>
          <p:cNvPr id="4" name="Footer Placeholder 3"/>
          <p:cNvSpPr>
            <a:spLocks noGrp="1"/>
          </p:cNvSpPr>
          <p:nvPr>
            <p:ph type="ftr" sz="quarter" idx="13"/>
          </p:nvPr>
        </p:nvSpPr>
        <p:spPr/>
        <p:txBody>
          <a:bodyPr/>
          <a:lstStyle/>
          <a:p>
            <a:endParaRPr lang="en-US" dirty="0"/>
          </a:p>
        </p:txBody>
      </p:sp>
      <p:sp>
        <p:nvSpPr>
          <p:cNvPr id="5" name="Title 4"/>
          <p:cNvSpPr>
            <a:spLocks noGrp="1"/>
          </p:cNvSpPr>
          <p:nvPr>
            <p:ph type="title"/>
          </p:nvPr>
        </p:nvSpPr>
        <p:spPr/>
        <p:txBody>
          <a:bodyPr/>
          <a:lstStyle/>
          <a:p>
            <a:r>
              <a:rPr lang="en-US" dirty="0"/>
              <a:t>Asynchronous App pattern</a:t>
            </a:r>
            <a:br>
              <a:rPr lang="en-US" dirty="0"/>
            </a:br>
            <a:endParaRPr lang="en-US" dirty="0"/>
          </a:p>
        </p:txBody>
      </p:sp>
      <p:pic>
        <p:nvPicPr>
          <p:cNvPr id="3074" name="Picture 2" descr="https://www.ibm.com/developerworks/cloud/library/cl-bluemix-nfr/figure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60086" y="2211572"/>
            <a:ext cx="3626223" cy="251781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678065" y="2115879"/>
            <a:ext cx="4534015" cy="3508653"/>
          </a:xfrm>
          <a:prstGeom prst="rect">
            <a:avLst/>
          </a:prstGeom>
          <a:noFill/>
        </p:spPr>
        <p:txBody>
          <a:bodyPr wrap="square" rtlCol="0">
            <a:spAutoFit/>
          </a:bodyPr>
          <a:lstStyle/>
          <a:p>
            <a:r>
              <a:rPr lang="en-US" sz="1100" dirty="0"/>
              <a:t>The pattern consists of a pool of stateless asynchronous business services (also known as </a:t>
            </a:r>
            <a:r>
              <a:rPr lang="en-US" sz="1100" i="1" dirty="0"/>
              <a:t>workers</a:t>
            </a:r>
            <a:r>
              <a:rPr lang="en-US" sz="1100" dirty="0"/>
              <a:t>) that take </a:t>
            </a:r>
            <a:r>
              <a:rPr lang="en-US" sz="1100" i="1" dirty="0"/>
              <a:t>jobs</a:t>
            </a:r>
            <a:r>
              <a:rPr lang="en-US" sz="1100" dirty="0"/>
              <a:t> from a queue, execute them, and store the results in a (SQL or NoSQL) database for consumption by one of the other patterns (for instance, the Stateless App pattern). A job is a self-contained set of commands and context with which another pattern communicates with the worker. The jobs are usually put in the queues by a front-end application. The results of processes are stored in a database so that the front-end application avoids scanning queues or waiting for a queue-correlation ID.</a:t>
            </a:r>
          </a:p>
          <a:p>
            <a:r>
              <a:rPr lang="en-US" sz="1100" dirty="0"/>
              <a:t>Multiple worker types, multiple job types, and multiple queues can all exist, each one with a certain specialization. Therefore, using different queues, the pattern can be used to enforce the correct sequencing of a set of activities. The preferred database is an eventually consistent database that might have a local replica, at least for read operations. SQL databases with a single instance are used only when the ACID (atomicity, consistency, isolation, durability) characteristic is important — for example, for information-transfer operations such as debit-credit operations on bank accounts.</a:t>
            </a:r>
          </a:p>
          <a:p>
            <a:endParaRPr lang="en-US" dirty="0"/>
          </a:p>
        </p:txBody>
      </p:sp>
    </p:spTree>
    <p:extLst>
      <p:ext uri="{BB962C8B-B14F-4D97-AF65-F5344CB8AC3E}">
        <p14:creationId xmlns:p14="http://schemas.microsoft.com/office/powerpoint/2010/main" val="1183813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78065" y="1166329"/>
            <a:ext cx="8229598" cy="1353587"/>
          </a:xfrm>
        </p:spPr>
        <p:txBody>
          <a:bodyPr/>
          <a:lstStyle/>
          <a:p>
            <a:r>
              <a:rPr lang="en-US" sz="1600" dirty="0"/>
              <a:t>The External API pattern is useful when you must integrate an external (outside of the </a:t>
            </a:r>
            <a:r>
              <a:rPr lang="en-US" sz="1600" dirty="0" err="1"/>
              <a:t>CloudOE</a:t>
            </a:r>
            <a:r>
              <a:rPr lang="en-US" sz="1600" dirty="0"/>
              <a:t>) system — for instance, an IaaS-based application — into your PaaS solution. In this case, you can assume that the external system has a published SLA on which you can generally rely — "generally," because the pattern's exact purpose is to shield your application from any "execution glitch" the external application might have</a:t>
            </a:r>
          </a:p>
          <a:p>
            <a:endParaRPr lang="en-US" dirty="0"/>
          </a:p>
        </p:txBody>
      </p:sp>
      <p:sp>
        <p:nvSpPr>
          <p:cNvPr id="3" name="Slide Number Placeholder 2"/>
          <p:cNvSpPr>
            <a:spLocks noGrp="1"/>
          </p:cNvSpPr>
          <p:nvPr>
            <p:ph type="sldNum" sz="quarter" idx="12"/>
          </p:nvPr>
        </p:nvSpPr>
        <p:spPr/>
        <p:txBody>
          <a:bodyPr/>
          <a:lstStyle/>
          <a:p>
            <a:fld id="{5D7E0B00-4FDE-D040-8275-1F4B80113D68}" type="slidenum">
              <a:rPr lang="en-US" smtClean="0"/>
              <a:pPr/>
              <a:t>18</a:t>
            </a:fld>
            <a:endParaRPr lang="en-US"/>
          </a:p>
        </p:txBody>
      </p:sp>
      <p:sp>
        <p:nvSpPr>
          <p:cNvPr id="4" name="Footer Placeholder 3"/>
          <p:cNvSpPr>
            <a:spLocks noGrp="1"/>
          </p:cNvSpPr>
          <p:nvPr>
            <p:ph type="ftr" sz="quarter" idx="13"/>
          </p:nvPr>
        </p:nvSpPr>
        <p:spPr/>
        <p:txBody>
          <a:bodyPr/>
          <a:lstStyle/>
          <a:p>
            <a:endParaRPr lang="en-US" dirty="0"/>
          </a:p>
        </p:txBody>
      </p:sp>
      <p:sp>
        <p:nvSpPr>
          <p:cNvPr id="5" name="Title 4"/>
          <p:cNvSpPr>
            <a:spLocks noGrp="1"/>
          </p:cNvSpPr>
          <p:nvPr>
            <p:ph type="title"/>
          </p:nvPr>
        </p:nvSpPr>
        <p:spPr/>
        <p:txBody>
          <a:bodyPr/>
          <a:lstStyle/>
          <a:p>
            <a:r>
              <a:rPr lang="en-US" dirty="0"/>
              <a:t>External API pattern</a:t>
            </a:r>
            <a:br>
              <a:rPr lang="en-US" dirty="0"/>
            </a:br>
            <a:endParaRPr lang="en-US" dirty="0"/>
          </a:p>
        </p:txBody>
      </p:sp>
      <p:pic>
        <p:nvPicPr>
          <p:cNvPr id="4098" name="Picture 2" descr="https://www.ibm.com/developerworks/cloud/library/cl-bluemix-nfr/figure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93362" y="2519916"/>
            <a:ext cx="3014441" cy="303977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577925" y="2519916"/>
            <a:ext cx="4933507" cy="2308324"/>
          </a:xfrm>
          <a:prstGeom prst="rect">
            <a:avLst/>
          </a:prstGeom>
          <a:noFill/>
        </p:spPr>
        <p:txBody>
          <a:bodyPr wrap="square" rtlCol="0">
            <a:spAutoFit/>
          </a:bodyPr>
          <a:lstStyle/>
          <a:p>
            <a:r>
              <a:rPr lang="en-US" sz="1600" dirty="0"/>
              <a:t>The pattern is supported by the caching of in-flight data among the instances of the API that serve your (and the other) applications. To take an example from the AMGRO scenario, payment attempts and confirmations received from the external payment service in the last 24 hours can be cached so that there's no need to access the external service if the </a:t>
            </a:r>
            <a:r>
              <a:rPr lang="en-US" sz="1600" dirty="0" err="1"/>
              <a:t>AMGRO.cloud</a:t>
            </a:r>
            <a:r>
              <a:rPr lang="en-US" sz="1600" dirty="0"/>
              <a:t> user requests a list of last payments made.</a:t>
            </a:r>
          </a:p>
        </p:txBody>
      </p:sp>
    </p:spTree>
    <p:extLst>
      <p:ext uri="{BB962C8B-B14F-4D97-AF65-F5344CB8AC3E}">
        <p14:creationId xmlns:p14="http://schemas.microsoft.com/office/powerpoint/2010/main" val="282278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78065" y="1166329"/>
            <a:ext cx="8229598" cy="970815"/>
          </a:xfrm>
        </p:spPr>
        <p:txBody>
          <a:bodyPr/>
          <a:lstStyle/>
          <a:p>
            <a:r>
              <a:rPr lang="en-US" sz="1800" dirty="0"/>
              <a:t>The Secure VPN pattern is a variation of the External API pattern. The Secure VPN pattern aims to cover the need, typical of hybrid cloud applications, to integrate on-cloud with on-premises components</a:t>
            </a:r>
          </a:p>
          <a:p>
            <a:endParaRPr lang="en-US" dirty="0"/>
          </a:p>
        </p:txBody>
      </p:sp>
      <p:sp>
        <p:nvSpPr>
          <p:cNvPr id="3" name="Slide Number Placeholder 2"/>
          <p:cNvSpPr>
            <a:spLocks noGrp="1"/>
          </p:cNvSpPr>
          <p:nvPr>
            <p:ph type="sldNum" sz="quarter" idx="12"/>
          </p:nvPr>
        </p:nvSpPr>
        <p:spPr/>
        <p:txBody>
          <a:bodyPr/>
          <a:lstStyle/>
          <a:p>
            <a:fld id="{5D7E0B00-4FDE-D040-8275-1F4B80113D68}" type="slidenum">
              <a:rPr lang="en-US" smtClean="0"/>
              <a:pPr/>
              <a:t>19</a:t>
            </a:fld>
            <a:endParaRPr lang="en-US"/>
          </a:p>
        </p:txBody>
      </p:sp>
      <p:sp>
        <p:nvSpPr>
          <p:cNvPr id="4" name="Footer Placeholder 3"/>
          <p:cNvSpPr>
            <a:spLocks noGrp="1"/>
          </p:cNvSpPr>
          <p:nvPr>
            <p:ph type="ftr" sz="quarter" idx="13"/>
          </p:nvPr>
        </p:nvSpPr>
        <p:spPr/>
        <p:txBody>
          <a:bodyPr/>
          <a:lstStyle/>
          <a:p>
            <a:endParaRPr lang="en-US" dirty="0"/>
          </a:p>
        </p:txBody>
      </p:sp>
      <p:sp>
        <p:nvSpPr>
          <p:cNvPr id="5" name="Title 4"/>
          <p:cNvSpPr>
            <a:spLocks noGrp="1"/>
          </p:cNvSpPr>
          <p:nvPr>
            <p:ph type="title"/>
          </p:nvPr>
        </p:nvSpPr>
        <p:spPr/>
        <p:txBody>
          <a:bodyPr/>
          <a:lstStyle/>
          <a:p>
            <a:r>
              <a:rPr lang="en-US" dirty="0"/>
              <a:t>Secure VPN pattern</a:t>
            </a:r>
            <a:br>
              <a:rPr lang="en-US" dirty="0"/>
            </a:br>
            <a:endParaRPr lang="en-US" dirty="0"/>
          </a:p>
        </p:txBody>
      </p:sp>
      <p:pic>
        <p:nvPicPr>
          <p:cNvPr id="5122" name="Picture 2" descr="https://www.ibm.com/developerworks/cloud/library/cl-bluemix-nfr/figure7.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08355" y="2211572"/>
            <a:ext cx="2984456" cy="286447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544600" y="2211572"/>
            <a:ext cx="5039832" cy="2677656"/>
          </a:xfrm>
          <a:prstGeom prst="rect">
            <a:avLst/>
          </a:prstGeom>
          <a:noFill/>
        </p:spPr>
        <p:txBody>
          <a:bodyPr wrap="square" rtlCol="0">
            <a:spAutoFit/>
          </a:bodyPr>
          <a:lstStyle/>
          <a:p>
            <a:r>
              <a:rPr lang="en-US" sz="1200" dirty="0"/>
              <a:t>The assumption behind this pattern is that you can control both environments and therefore govern the cumulative SLAs much better than in the External API pattern.</a:t>
            </a:r>
          </a:p>
          <a:p>
            <a:r>
              <a:rPr lang="en-US" sz="1200" dirty="0"/>
              <a:t>The on-premises part of the system will rely on traditional architecture patterns such as clustering to ensure scaling and availability (this is true for both bare-metal and IaaS solutions). The only notable add-on on the cloud side is the caching of in-flight data (to reduce communications flowing through the high-overhead VPN channel).</a:t>
            </a:r>
          </a:p>
          <a:p>
            <a:r>
              <a:rPr lang="en-US" sz="1200" dirty="0"/>
              <a:t>The VPN channel is the heart of the pattern, because it establishes a trusted communication between the two pieces of the application. For this reason, in addition to the standard </a:t>
            </a:r>
            <a:r>
              <a:rPr lang="en-US" sz="1200" dirty="0" err="1"/>
              <a:t>CloudOE</a:t>
            </a:r>
            <a:r>
              <a:rPr lang="en-US" sz="1200" dirty="0"/>
              <a:t> firewall, a software VPN capability, provided as a service by the </a:t>
            </a:r>
            <a:r>
              <a:rPr lang="en-US" sz="1200" dirty="0" err="1"/>
              <a:t>CloudOE</a:t>
            </a:r>
            <a:r>
              <a:rPr lang="en-US" sz="1200" dirty="0"/>
              <a:t>, is used by the PaaS application and corresponds to a similar (hardware or software) capability on the on-premises side.</a:t>
            </a:r>
          </a:p>
        </p:txBody>
      </p:sp>
    </p:spTree>
    <p:extLst>
      <p:ext uri="{BB962C8B-B14F-4D97-AF65-F5344CB8AC3E}">
        <p14:creationId xmlns:p14="http://schemas.microsoft.com/office/powerpoint/2010/main" val="35536103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extLst>
              <p:ext uri="{D42A27DB-BD31-4B8C-83A1-F6EECF244321}">
                <p14:modId xmlns:p14="http://schemas.microsoft.com/office/powerpoint/2010/main" val="2738974155"/>
              </p:ext>
            </p:extLst>
          </p:nvPr>
        </p:nvGraphicFramePr>
        <p:xfrm>
          <a:off x="310141" y="861237"/>
          <a:ext cx="8676168" cy="4263656"/>
        </p:xfrm>
        <a:graphic>
          <a:graphicData uri="http://schemas.openxmlformats.org/drawingml/2006/table">
            <a:tbl>
              <a:tblPr bandRow="1">
                <a:tableStyleId>{073A0DAA-6AF3-43AB-8588-CEC1D06C72B9}</a:tableStyleId>
              </a:tblPr>
              <a:tblGrid>
                <a:gridCol w="1904380">
                  <a:extLst>
                    <a:ext uri="{9D8B030D-6E8A-4147-A177-3AD203B41FA5}">
                      <a16:colId xmlns:a16="http://schemas.microsoft.com/office/drawing/2014/main" val="3872428807"/>
                    </a:ext>
                  </a:extLst>
                </a:gridCol>
                <a:gridCol w="738135">
                  <a:extLst>
                    <a:ext uri="{9D8B030D-6E8A-4147-A177-3AD203B41FA5}">
                      <a16:colId xmlns:a16="http://schemas.microsoft.com/office/drawing/2014/main" val="2826852807"/>
                    </a:ext>
                  </a:extLst>
                </a:gridCol>
                <a:gridCol w="1695569">
                  <a:extLst>
                    <a:ext uri="{9D8B030D-6E8A-4147-A177-3AD203B41FA5}">
                      <a16:colId xmlns:a16="http://schemas.microsoft.com/office/drawing/2014/main" val="2421379759"/>
                    </a:ext>
                  </a:extLst>
                </a:gridCol>
                <a:gridCol w="1191568">
                  <a:extLst>
                    <a:ext uri="{9D8B030D-6E8A-4147-A177-3AD203B41FA5}">
                      <a16:colId xmlns:a16="http://schemas.microsoft.com/office/drawing/2014/main" val="1639480429"/>
                    </a:ext>
                  </a:extLst>
                </a:gridCol>
                <a:gridCol w="1166016">
                  <a:extLst>
                    <a:ext uri="{9D8B030D-6E8A-4147-A177-3AD203B41FA5}">
                      <a16:colId xmlns:a16="http://schemas.microsoft.com/office/drawing/2014/main" val="453465094"/>
                    </a:ext>
                  </a:extLst>
                </a:gridCol>
                <a:gridCol w="1980500">
                  <a:extLst>
                    <a:ext uri="{9D8B030D-6E8A-4147-A177-3AD203B41FA5}">
                      <a16:colId xmlns:a16="http://schemas.microsoft.com/office/drawing/2014/main" val="746590087"/>
                    </a:ext>
                  </a:extLst>
                </a:gridCol>
              </a:tblGrid>
              <a:tr h="459618">
                <a:tc gridSpan="6">
                  <a:txBody>
                    <a:bodyPr/>
                    <a:lstStyle/>
                    <a:p>
                      <a:r>
                        <a:rPr lang="en-US" sz="800" b="1" u="sng" dirty="0"/>
                        <a:t>Vision/Business Objectives</a:t>
                      </a:r>
                      <a:r>
                        <a:rPr lang="en-US" sz="800" dirty="0"/>
                        <a:t>:</a:t>
                      </a:r>
                    </a:p>
                  </a:txBody>
                  <a:tcPr/>
                </a:tc>
                <a:tc hMerge="1">
                  <a:txBody>
                    <a:bodyPr/>
                    <a:lstStyle/>
                    <a:p>
                      <a:endParaRPr lang="en-US" dirty="0"/>
                    </a:p>
                  </a:txBody>
                  <a:tcPr/>
                </a:tc>
                <a:tc hMerge="1">
                  <a:txBody>
                    <a:bodyPr/>
                    <a:lstStyle/>
                    <a:p>
                      <a:endParaRPr lang="en-US"/>
                    </a:p>
                  </a:txBody>
                  <a:tcPr/>
                </a:tc>
                <a:tc hMerge="1">
                  <a:txBody>
                    <a:bodyPr/>
                    <a:lstStyle/>
                    <a:p>
                      <a:endParaRPr lang="en-US" dirty="0"/>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313339807"/>
                  </a:ext>
                </a:extLst>
              </a:tr>
              <a:tr h="545342">
                <a:tc gridSpan="3">
                  <a:txBody>
                    <a:bodyPr/>
                    <a:lstStyle/>
                    <a:p>
                      <a:r>
                        <a:rPr lang="en-US" sz="800" b="1" u="sng" dirty="0"/>
                        <a:t>Key Business Scenarios (MVP)</a:t>
                      </a:r>
                      <a:r>
                        <a:rPr lang="en-US" sz="800" baseline="0" dirty="0"/>
                        <a:t>:</a:t>
                      </a:r>
                    </a:p>
                    <a:p>
                      <a:pPr marL="171450" indent="-171450">
                        <a:buFontTx/>
                        <a:buChar char="-"/>
                      </a:pPr>
                      <a:r>
                        <a:rPr lang="en-US" sz="800" baseline="0" dirty="0"/>
                        <a:t>A</a:t>
                      </a:r>
                    </a:p>
                    <a:p>
                      <a:pPr marL="171450" indent="-171450">
                        <a:buFontTx/>
                        <a:buChar char="-"/>
                      </a:pPr>
                      <a:r>
                        <a:rPr lang="en-US" sz="800" baseline="0" dirty="0"/>
                        <a:t>B</a:t>
                      </a:r>
                    </a:p>
                  </a:txBody>
                  <a:tcPr/>
                </a:tc>
                <a:tc hMerge="1">
                  <a:txBody>
                    <a:bodyPr/>
                    <a:lstStyle/>
                    <a:p>
                      <a:endParaRPr lang="en-US" dirty="0"/>
                    </a:p>
                  </a:txBody>
                  <a:tcPr/>
                </a:tc>
                <a:tc hMerge="1">
                  <a:txBody>
                    <a:bodyPr/>
                    <a:lstStyle/>
                    <a:p>
                      <a:pPr marL="171450" indent="-171450">
                        <a:buFontTx/>
                        <a:buChar char="-"/>
                      </a:pPr>
                      <a:endParaRPr lang="en-US" sz="800" baseline="0" dirty="0"/>
                    </a:p>
                  </a:txBody>
                  <a:tcPr/>
                </a:tc>
                <a:tc gridSpan="3">
                  <a:txBody>
                    <a:bodyPr/>
                    <a:lstStyle/>
                    <a:p>
                      <a:r>
                        <a:rPr lang="en-US" sz="800" b="1" u="sng" dirty="0"/>
                        <a:t>Data Integrations &amp; Data Sources</a:t>
                      </a:r>
                      <a:r>
                        <a:rPr lang="en-US" sz="800" baseline="0" dirty="0"/>
                        <a:t>:</a:t>
                      </a:r>
                    </a:p>
                    <a:p>
                      <a:pPr marL="171450" indent="-171450">
                        <a:buFontTx/>
                        <a:buChar char="-"/>
                      </a:pPr>
                      <a:r>
                        <a:rPr lang="en-US" sz="800" baseline="0" dirty="0"/>
                        <a:t>Data Sources used, Systems integrated with for retrieving/updating data</a:t>
                      </a:r>
                    </a:p>
                    <a:p>
                      <a:pPr marL="171450" indent="-171450">
                        <a:buFontTx/>
                        <a:buChar char="-"/>
                      </a:pPr>
                      <a:r>
                        <a:rPr lang="en-US" sz="800" baseline="0" dirty="0"/>
                        <a:t>Identify any data sources/needs that would </a:t>
                      </a:r>
                      <a:r>
                        <a:rPr lang="en-US" sz="800" baseline="0"/>
                        <a:t>be impacted by GDPR</a:t>
                      </a:r>
                      <a:endParaRPr lang="en-US" sz="800" baseline="0" dirty="0"/>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649415412"/>
                  </a:ext>
                </a:extLst>
              </a:tr>
              <a:tr h="2557582">
                <a:tc>
                  <a:txBody>
                    <a:bodyPr/>
                    <a:lstStyle/>
                    <a:p>
                      <a:r>
                        <a:rPr lang="en-US" sz="800" b="1" u="sng" dirty="0"/>
                        <a:t>Key Capabilities Impacted</a:t>
                      </a:r>
                    </a:p>
                    <a:p>
                      <a:pPr marL="171450" indent="-171450">
                        <a:buFontTx/>
                        <a:buChar char="-"/>
                      </a:pPr>
                      <a:r>
                        <a:rPr lang="en-US" sz="800" baseline="0" dirty="0"/>
                        <a:t>A</a:t>
                      </a:r>
                    </a:p>
                    <a:p>
                      <a:pPr marL="171450" indent="-171450">
                        <a:buFontTx/>
                        <a:buChar char="-"/>
                      </a:pPr>
                      <a:r>
                        <a:rPr lang="en-US" sz="800" baseline="0" dirty="0"/>
                        <a:t>B</a:t>
                      </a:r>
                      <a:endParaRPr lang="en-US" sz="800" dirty="0"/>
                    </a:p>
                  </a:txBody>
                  <a:tcPr/>
                </a:tc>
                <a:tc gridSpan="4">
                  <a:txBody>
                    <a:bodyPr/>
                    <a:lstStyle/>
                    <a:p>
                      <a:pPr algn="ctr"/>
                      <a:r>
                        <a:rPr lang="en-US" sz="800" dirty="0"/>
                        <a:t>Conceptual View of Target State</a:t>
                      </a:r>
                    </a:p>
                  </a:txBody>
                  <a:tcPr vert="vert270"/>
                </a:tc>
                <a:tc hMerge="1">
                  <a:txBody>
                    <a:bodyPr/>
                    <a:lstStyle/>
                    <a:p>
                      <a:endParaRPr lang="en-US"/>
                    </a:p>
                  </a:txBody>
                  <a:tcPr/>
                </a:tc>
                <a:tc hMerge="1">
                  <a:txBody>
                    <a:bodyPr/>
                    <a:lstStyle/>
                    <a:p>
                      <a:endParaRPr lang="en-US" dirty="0"/>
                    </a:p>
                  </a:txBody>
                  <a:tcPr/>
                </a:tc>
                <a:tc hMerge="1">
                  <a:txBody>
                    <a:bodyPr/>
                    <a:lstStyle/>
                    <a:p>
                      <a:endParaRPr lang="en-US"/>
                    </a:p>
                  </a:txBody>
                  <a:tcPr/>
                </a:tc>
                <a:tc>
                  <a:txBody>
                    <a:bodyPr/>
                    <a:lstStyle/>
                    <a:p>
                      <a:r>
                        <a:rPr lang="en-US" sz="800" b="1" u="sng" dirty="0"/>
                        <a:t>Key Architecture Drivers / Quality Attributes</a:t>
                      </a:r>
                    </a:p>
                    <a:p>
                      <a:pPr marL="171450" indent="-171450">
                        <a:buFontTx/>
                        <a:buChar char="-"/>
                      </a:pPr>
                      <a:r>
                        <a:rPr lang="en-US" sz="800" i="1" u="sng" baseline="0" dirty="0"/>
                        <a:t>These are the quality attributes/non-functional </a:t>
                      </a:r>
                      <a:r>
                        <a:rPr lang="en-US" sz="800" i="1" u="sng" baseline="0" dirty="0" err="1"/>
                        <a:t>req’ts</a:t>
                      </a:r>
                      <a:r>
                        <a:rPr lang="en-US" sz="800" i="1" u="sng" baseline="0" dirty="0"/>
                        <a:t> of the solution</a:t>
                      </a:r>
                      <a:r>
                        <a:rPr lang="en-US" sz="800" baseline="0" dirty="0"/>
                        <a:t>. </a:t>
                      </a:r>
                      <a:r>
                        <a:rPr lang="en-US" sz="800" b="1" u="sng" baseline="0" dirty="0"/>
                        <a:t>See Slide 8 </a:t>
                      </a:r>
                      <a:r>
                        <a:rPr lang="en-US" sz="800" b="1" u="none" baseline="0" dirty="0">
                          <a:highlight>
                            <a:srgbClr val="FFFF00"/>
                          </a:highlight>
                        </a:rPr>
                        <a:t>These are specific to the project. Describe below or on another slide which attributes your project will implement and how it will do so.</a:t>
                      </a:r>
                    </a:p>
                    <a:p>
                      <a:pPr marL="171450" indent="-171450">
                        <a:buFontTx/>
                        <a:buChar char="-"/>
                      </a:pPr>
                      <a:endParaRPr lang="en-US" sz="800" dirty="0"/>
                    </a:p>
                  </a:txBody>
                  <a:tcPr/>
                </a:tc>
                <a:extLst>
                  <a:ext uri="{0D108BD9-81ED-4DB2-BD59-A6C34878D82A}">
                    <a16:rowId xmlns:a16="http://schemas.microsoft.com/office/drawing/2014/main" val="1113940847"/>
                  </a:ext>
                </a:extLst>
              </a:tr>
              <a:tr h="701114">
                <a:tc gridSpan="2">
                  <a:txBody>
                    <a:bodyPr/>
                    <a:lstStyle/>
                    <a:p>
                      <a:r>
                        <a:rPr lang="en-US" sz="800" b="1" u="sng" dirty="0"/>
                        <a:t>Risks</a:t>
                      </a:r>
                    </a:p>
                    <a:p>
                      <a:pPr marL="171450" indent="-171450">
                        <a:buFontTx/>
                        <a:buChar char="-"/>
                      </a:pPr>
                      <a:r>
                        <a:rPr lang="en-US" sz="800" b="0" u="none" dirty="0"/>
                        <a:t>A</a:t>
                      </a:r>
                    </a:p>
                    <a:p>
                      <a:pPr marL="171450" indent="-171450">
                        <a:buFontTx/>
                        <a:buChar char="-"/>
                      </a:pPr>
                      <a:r>
                        <a:rPr lang="en-US" sz="800" b="0" u="none" dirty="0"/>
                        <a:t>B</a:t>
                      </a:r>
                    </a:p>
                  </a:txBody>
                  <a:tcPr/>
                </a:tc>
                <a:tc hMerge="1">
                  <a:txBody>
                    <a:bodyPr/>
                    <a:lstStyle/>
                    <a:p>
                      <a:endParaRPr lang="en-US" dirty="0"/>
                    </a:p>
                  </a:txBody>
                  <a:tcPr/>
                </a:tc>
                <a:tc gridSpan="2">
                  <a:txBody>
                    <a:bodyPr/>
                    <a:lstStyle/>
                    <a:p>
                      <a:r>
                        <a:rPr lang="en-US" sz="800" b="1" u="sng" dirty="0"/>
                        <a:t>Assumptions</a:t>
                      </a:r>
                    </a:p>
                    <a:p>
                      <a:pPr marL="171450" indent="-171450">
                        <a:buFontTx/>
                        <a:buChar char="-"/>
                      </a:pPr>
                      <a:r>
                        <a:rPr lang="en-US" sz="800" b="0" dirty="0"/>
                        <a:t>A</a:t>
                      </a:r>
                    </a:p>
                    <a:p>
                      <a:pPr marL="171450" indent="-171450">
                        <a:buFontTx/>
                        <a:buChar char="-"/>
                      </a:pPr>
                      <a:r>
                        <a:rPr lang="en-US" sz="800" b="0" dirty="0"/>
                        <a:t>B</a:t>
                      </a:r>
                      <a:endParaRPr lang="en-US" sz="800" b="1" dirty="0"/>
                    </a:p>
                  </a:txBody>
                  <a:tcPr/>
                </a:tc>
                <a:tc hMerge="1">
                  <a:txBody>
                    <a:bodyPr/>
                    <a:lstStyle/>
                    <a:p>
                      <a:r>
                        <a:rPr lang="en-US" sz="800" b="1" u="sng" dirty="0"/>
                        <a:t>Risks</a:t>
                      </a:r>
                    </a:p>
                    <a:p>
                      <a:pPr marL="171450" indent="-171450">
                        <a:buFontTx/>
                        <a:buChar char="-"/>
                      </a:pPr>
                      <a:r>
                        <a:rPr lang="en-US" sz="800" b="0" baseline="0" dirty="0"/>
                        <a:t>A</a:t>
                      </a:r>
                    </a:p>
                    <a:p>
                      <a:pPr marL="171450" indent="-171450">
                        <a:buFontTx/>
                        <a:buChar char="-"/>
                      </a:pPr>
                      <a:r>
                        <a:rPr lang="en-US" sz="800" b="0" baseline="0" dirty="0"/>
                        <a:t>B</a:t>
                      </a:r>
                      <a:endParaRPr lang="en-US" sz="800" b="0" dirty="0"/>
                    </a:p>
                  </a:txBody>
                  <a:tcPr/>
                </a:tc>
                <a:tc gridSpan="2">
                  <a:txBody>
                    <a:bodyPr/>
                    <a:lstStyle/>
                    <a:p>
                      <a:r>
                        <a:rPr lang="en-US" sz="800" b="1" u="sng" dirty="0"/>
                        <a:t>Decisions</a:t>
                      </a:r>
                    </a:p>
                    <a:p>
                      <a:pPr marL="171450" indent="-171450">
                        <a:buFontTx/>
                        <a:buChar char="-"/>
                      </a:pPr>
                      <a:r>
                        <a:rPr lang="en-US" sz="800" dirty="0"/>
                        <a:t>A</a:t>
                      </a:r>
                    </a:p>
                    <a:p>
                      <a:pPr marL="171450" indent="-171450">
                        <a:buFontTx/>
                        <a:buChar char="-"/>
                      </a:pPr>
                      <a:r>
                        <a:rPr lang="en-US" sz="800" dirty="0"/>
                        <a:t>B</a:t>
                      </a:r>
                    </a:p>
                  </a:txBody>
                  <a:tcPr/>
                </a:tc>
                <a:tc hMerge="1">
                  <a:txBody>
                    <a:bodyPr/>
                    <a:lstStyle/>
                    <a:p>
                      <a:endParaRPr lang="en-US"/>
                    </a:p>
                  </a:txBody>
                  <a:tcPr/>
                </a:tc>
                <a:extLst>
                  <a:ext uri="{0D108BD9-81ED-4DB2-BD59-A6C34878D82A}">
                    <a16:rowId xmlns:a16="http://schemas.microsoft.com/office/drawing/2014/main" val="3929042550"/>
                  </a:ext>
                </a:extLst>
              </a:tr>
            </a:tbl>
          </a:graphicData>
        </a:graphic>
      </p:graphicFrame>
      <p:sp>
        <p:nvSpPr>
          <p:cNvPr id="3" name="Slide Number Placeholder 2"/>
          <p:cNvSpPr>
            <a:spLocks noGrp="1"/>
          </p:cNvSpPr>
          <p:nvPr>
            <p:ph type="sldNum" sz="quarter" idx="12"/>
          </p:nvPr>
        </p:nvSpPr>
        <p:spPr/>
        <p:txBody>
          <a:bodyPr/>
          <a:lstStyle/>
          <a:p>
            <a:fld id="{5D7E0B00-4FDE-D040-8275-1F4B80113D68}" type="slidenum">
              <a:rPr lang="en-US" smtClean="0"/>
              <a:pPr/>
              <a:t>2</a:t>
            </a:fld>
            <a:endParaRPr lang="en-US"/>
          </a:p>
        </p:txBody>
      </p:sp>
      <p:sp>
        <p:nvSpPr>
          <p:cNvPr id="5" name="Title 4"/>
          <p:cNvSpPr>
            <a:spLocks noGrp="1"/>
          </p:cNvSpPr>
          <p:nvPr>
            <p:ph type="title"/>
          </p:nvPr>
        </p:nvSpPr>
        <p:spPr/>
        <p:txBody>
          <a:bodyPr/>
          <a:lstStyle/>
          <a:p>
            <a:r>
              <a:rPr lang="en-US" dirty="0"/>
              <a:t>Solution Architecture Canvas</a:t>
            </a:r>
          </a:p>
        </p:txBody>
      </p:sp>
      <p:sp>
        <p:nvSpPr>
          <p:cNvPr id="2" name="Footer Placeholder 1">
            <a:extLst>
              <a:ext uri="{FF2B5EF4-FFF2-40B4-BE49-F238E27FC236}">
                <a16:creationId xmlns:a16="http://schemas.microsoft.com/office/drawing/2014/main" id="{DDF9C064-53D9-45CE-ABBC-4E3B43C75B8D}"/>
              </a:ext>
            </a:extLst>
          </p:cNvPr>
          <p:cNvSpPr>
            <a:spLocks noGrp="1"/>
          </p:cNvSpPr>
          <p:nvPr>
            <p:ph type="ftr" sz="quarter" idx="13"/>
          </p:nvPr>
        </p:nvSpPr>
        <p:spPr/>
        <p:txBody>
          <a:bodyPr/>
          <a:lstStyle/>
          <a:p>
            <a:endParaRPr lang="en-US" dirty="0"/>
          </a:p>
        </p:txBody>
      </p:sp>
    </p:spTree>
    <p:extLst>
      <p:ext uri="{BB962C8B-B14F-4D97-AF65-F5344CB8AC3E}">
        <p14:creationId xmlns:p14="http://schemas.microsoft.com/office/powerpoint/2010/main" val="35935284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78065" y="1166329"/>
            <a:ext cx="8229598" cy="1077141"/>
          </a:xfrm>
        </p:spPr>
        <p:txBody>
          <a:bodyPr/>
          <a:lstStyle/>
          <a:p>
            <a:r>
              <a:rPr lang="en-US" sz="1800" dirty="0"/>
              <a:t>The fact that a </a:t>
            </a:r>
            <a:r>
              <a:rPr lang="en-US" sz="1800" dirty="0" err="1"/>
              <a:t>CloudOE</a:t>
            </a:r>
            <a:r>
              <a:rPr lang="en-US" sz="1800" dirty="0"/>
              <a:t> offers both SQL ACID database services and No-SQL eventual-consistency database services isn't, strictly speaking, a design pattern. But we include it here because this flexibility is important for the PaaS architect</a:t>
            </a:r>
          </a:p>
          <a:p>
            <a:endParaRPr lang="en-US" dirty="0"/>
          </a:p>
        </p:txBody>
      </p:sp>
      <p:sp>
        <p:nvSpPr>
          <p:cNvPr id="3" name="Slide Number Placeholder 2"/>
          <p:cNvSpPr>
            <a:spLocks noGrp="1"/>
          </p:cNvSpPr>
          <p:nvPr>
            <p:ph type="sldNum" sz="quarter" idx="12"/>
          </p:nvPr>
        </p:nvSpPr>
        <p:spPr/>
        <p:txBody>
          <a:bodyPr/>
          <a:lstStyle/>
          <a:p>
            <a:fld id="{5D7E0B00-4FDE-D040-8275-1F4B80113D68}" type="slidenum">
              <a:rPr lang="en-US" smtClean="0"/>
              <a:pPr/>
              <a:t>20</a:t>
            </a:fld>
            <a:endParaRPr lang="en-US"/>
          </a:p>
        </p:txBody>
      </p:sp>
      <p:sp>
        <p:nvSpPr>
          <p:cNvPr id="4" name="Footer Placeholder 3"/>
          <p:cNvSpPr>
            <a:spLocks noGrp="1"/>
          </p:cNvSpPr>
          <p:nvPr>
            <p:ph type="ftr" sz="quarter" idx="13"/>
          </p:nvPr>
        </p:nvSpPr>
        <p:spPr/>
        <p:txBody>
          <a:bodyPr/>
          <a:lstStyle/>
          <a:p>
            <a:endParaRPr lang="en-US" dirty="0"/>
          </a:p>
        </p:txBody>
      </p:sp>
      <p:sp>
        <p:nvSpPr>
          <p:cNvPr id="5" name="Title 4"/>
          <p:cNvSpPr>
            <a:spLocks noGrp="1"/>
          </p:cNvSpPr>
          <p:nvPr>
            <p:ph type="title"/>
          </p:nvPr>
        </p:nvSpPr>
        <p:spPr/>
        <p:txBody>
          <a:bodyPr/>
          <a:lstStyle/>
          <a:p>
            <a:r>
              <a:rPr lang="en-US" dirty="0"/>
              <a:t>ACID and eventual-consistency database pattern</a:t>
            </a:r>
            <a:br>
              <a:rPr lang="en-US" dirty="0"/>
            </a:br>
            <a:endParaRPr lang="en-US" dirty="0"/>
          </a:p>
        </p:txBody>
      </p:sp>
      <p:pic>
        <p:nvPicPr>
          <p:cNvPr id="6146" name="Picture 2" descr="https://www.ibm.com/developerworks/cloud/library/cl-bluemix-nfr/figure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14453" y="2183989"/>
            <a:ext cx="4029547" cy="316318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540034" y="1958310"/>
            <a:ext cx="4574419" cy="3647152"/>
          </a:xfrm>
          <a:prstGeom prst="rect">
            <a:avLst/>
          </a:prstGeom>
          <a:noFill/>
        </p:spPr>
        <p:txBody>
          <a:bodyPr wrap="square" rtlCol="0">
            <a:spAutoFit/>
          </a:bodyPr>
          <a:lstStyle/>
          <a:p>
            <a:r>
              <a:rPr lang="en-US" sz="1100" dirty="0"/>
              <a:t>SQL databases guarantee that operations are performed in a sequential order no matter how many users are using the service. This is enforced through the locking of resources, so that conflicting updates can't happen. A read returns either the last value of a field or the last-but-one (and the desired behavior can usually be customized by the user). On the minus side, the locking mechanism limits either the number of active instances (as multiple any-to-any replicas become rapidly unmanageable) or requires a database with a single central locking table — a single point of failure for the entire system.</a:t>
            </a:r>
          </a:p>
          <a:p>
            <a:r>
              <a:rPr lang="en-US" sz="1100" dirty="0"/>
              <a:t>A NoSQL database such as MongoDB maintains the same rules for local writes but then replicates those writes over multiple distributed copies. If a copy fails, the others take over its clients. Replication cannot be immediate, so a read operation on one of the copies might return a last-but-</a:t>
            </a:r>
            <a:r>
              <a:rPr lang="en-US" sz="1100" i="1" dirty="0" err="1"/>
              <a:t>n</a:t>
            </a:r>
            <a:r>
              <a:rPr lang="en-US" sz="1100" dirty="0" err="1"/>
              <a:t>value</a:t>
            </a:r>
            <a:r>
              <a:rPr lang="en-US" sz="1100" dirty="0"/>
              <a:t>. The copies will eventually be consistent, but we do not know exactly when. Eventual consistency is a powerful scaling mechanism for data with low volatility, because local reads are much faster than remote ones. For instance, results from workers (which are typically written once and never updated) are good candidates to go on an eventually consistent database. By contrast, some if not most high-volatility data requires the ACID properties of an SQL database.</a:t>
            </a:r>
          </a:p>
        </p:txBody>
      </p:sp>
    </p:spTree>
    <p:extLst>
      <p:ext uri="{BB962C8B-B14F-4D97-AF65-F5344CB8AC3E}">
        <p14:creationId xmlns:p14="http://schemas.microsoft.com/office/powerpoint/2010/main" val="42539977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2900" indent="-342900">
              <a:buFont typeface="Arial" panose="020B0604020202020204" pitchFamily="34" charset="0"/>
              <a:buChar char="•"/>
            </a:pPr>
            <a:r>
              <a:rPr lang="en-US" dirty="0" err="1"/>
              <a:t>Serverless</a:t>
            </a:r>
            <a:r>
              <a:rPr lang="en-US" dirty="0"/>
              <a:t> Functions are small, single-purpose functions that are triggered by events without the need to manage a run-time environment. </a:t>
            </a:r>
          </a:p>
          <a:p>
            <a:pPr marL="342900" indent="-342900">
              <a:buFont typeface="Arial" panose="020B0604020202020204" pitchFamily="34" charset="0"/>
              <a:buChar char="•"/>
            </a:pPr>
            <a:r>
              <a:rPr lang="en-US" dirty="0"/>
              <a:t>With </a:t>
            </a:r>
            <a:r>
              <a:rPr lang="en-US" dirty="0" err="1"/>
              <a:t>Serverless</a:t>
            </a:r>
            <a:r>
              <a:rPr lang="en-US" dirty="0"/>
              <a:t> Functions it is possible to build asynchronous event-driven architectures using single-purpose microservices.  </a:t>
            </a:r>
          </a:p>
          <a:p>
            <a:pPr marL="342900" indent="-342900">
              <a:buFont typeface="Arial" panose="020B0604020202020204" pitchFamily="34" charset="0"/>
              <a:buChar char="•"/>
            </a:pPr>
            <a:r>
              <a:rPr lang="en-US" dirty="0"/>
              <a:t>The name </a:t>
            </a:r>
            <a:r>
              <a:rPr lang="en-US" dirty="0" err="1"/>
              <a:t>serverless</a:t>
            </a:r>
            <a:r>
              <a:rPr lang="en-US" dirty="0"/>
              <a:t> is a bit misleading because your code runs also on servers, with the key difference that the cloud provider takes care of spinning up instances to run your code and scaling out under load.</a:t>
            </a:r>
          </a:p>
          <a:p>
            <a:pPr marL="342900" indent="-342900">
              <a:buFont typeface="Arial" panose="020B0604020202020204" pitchFamily="34" charset="0"/>
              <a:buChar char="•"/>
            </a:pPr>
            <a:r>
              <a:rPr lang="en-US" dirty="0"/>
              <a:t>Typical use cases for </a:t>
            </a:r>
            <a:r>
              <a:rPr lang="en-US" dirty="0" err="1"/>
              <a:t>FaaS</a:t>
            </a:r>
            <a:r>
              <a:rPr lang="en-US" dirty="0"/>
              <a:t> are use cases that are triggered by an event in the cloud, such as the arrival of an event on a queue, media processing on arrival of a new media file in a storage location, processing log events or executing scheduled tasks.</a:t>
            </a:r>
          </a:p>
        </p:txBody>
      </p:sp>
      <p:sp>
        <p:nvSpPr>
          <p:cNvPr id="3" name="Slide Number Placeholder 2"/>
          <p:cNvSpPr>
            <a:spLocks noGrp="1"/>
          </p:cNvSpPr>
          <p:nvPr>
            <p:ph type="sldNum" sz="quarter" idx="12"/>
          </p:nvPr>
        </p:nvSpPr>
        <p:spPr/>
        <p:txBody>
          <a:bodyPr/>
          <a:lstStyle/>
          <a:p>
            <a:fld id="{5D7E0B00-4FDE-D040-8275-1F4B80113D68}" type="slidenum">
              <a:rPr lang="en-US" smtClean="0"/>
              <a:pPr/>
              <a:t>21</a:t>
            </a:fld>
            <a:endParaRPr lang="en-US"/>
          </a:p>
        </p:txBody>
      </p:sp>
      <p:sp>
        <p:nvSpPr>
          <p:cNvPr id="4" name="Footer Placeholder 3"/>
          <p:cNvSpPr>
            <a:spLocks noGrp="1"/>
          </p:cNvSpPr>
          <p:nvPr>
            <p:ph type="ftr" sz="quarter" idx="13"/>
          </p:nvPr>
        </p:nvSpPr>
        <p:spPr/>
        <p:txBody>
          <a:bodyPr/>
          <a:lstStyle/>
          <a:p>
            <a:endParaRPr lang="en-US" dirty="0"/>
          </a:p>
        </p:txBody>
      </p:sp>
      <p:sp>
        <p:nvSpPr>
          <p:cNvPr id="5" name="Title 4"/>
          <p:cNvSpPr>
            <a:spLocks noGrp="1"/>
          </p:cNvSpPr>
          <p:nvPr>
            <p:ph type="title"/>
          </p:nvPr>
        </p:nvSpPr>
        <p:spPr/>
        <p:txBody>
          <a:bodyPr/>
          <a:lstStyle/>
          <a:p>
            <a:r>
              <a:rPr lang="en-US" dirty="0" err="1"/>
              <a:t>Serverless</a:t>
            </a:r>
            <a:r>
              <a:rPr lang="en-US" dirty="0"/>
              <a:t> Functions</a:t>
            </a:r>
            <a:br>
              <a:rPr lang="en-US" dirty="0"/>
            </a:br>
            <a:endParaRPr lang="en-US" dirty="0"/>
          </a:p>
        </p:txBody>
      </p:sp>
    </p:spTree>
    <p:extLst>
      <p:ext uri="{BB962C8B-B14F-4D97-AF65-F5344CB8AC3E}">
        <p14:creationId xmlns:p14="http://schemas.microsoft.com/office/powerpoint/2010/main" val="35109136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a:t>Appendix</a:t>
            </a:r>
          </a:p>
        </p:txBody>
      </p:sp>
      <p:sp>
        <p:nvSpPr>
          <p:cNvPr id="2" name="Content Placeholder 1"/>
          <p:cNvSpPr>
            <a:spLocks noGrp="1"/>
          </p:cNvSpPr>
          <p:nvPr>
            <p:ph type="subTitle" idx="1"/>
          </p:nvPr>
        </p:nvSpPr>
        <p:spPr/>
        <p:txBody>
          <a:bodyPr/>
          <a:lstStyle/>
          <a:p>
            <a:r>
              <a:rPr lang="en-US" dirty="0"/>
              <a:t>Refer to these slides to help you assess the proposed architecture for your solution.</a:t>
            </a:r>
          </a:p>
        </p:txBody>
      </p:sp>
      <p:sp>
        <p:nvSpPr>
          <p:cNvPr id="3" name="Slide Number Placeholder 2"/>
          <p:cNvSpPr>
            <a:spLocks noGrp="1"/>
          </p:cNvSpPr>
          <p:nvPr>
            <p:ph type="sldNum" sz="quarter" idx="11"/>
          </p:nvPr>
        </p:nvSpPr>
        <p:spPr/>
        <p:txBody>
          <a:bodyPr/>
          <a:lstStyle/>
          <a:p>
            <a:fld id="{5D7E0B00-4FDE-D040-8275-1F4B80113D68}" type="slidenum">
              <a:rPr lang="en-US" smtClean="0"/>
              <a:pPr/>
              <a:t>3</a:t>
            </a:fld>
            <a:endParaRPr lang="en-US"/>
          </a:p>
        </p:txBody>
      </p:sp>
    </p:spTree>
    <p:extLst>
      <p:ext uri="{BB962C8B-B14F-4D97-AF65-F5344CB8AC3E}">
        <p14:creationId xmlns:p14="http://schemas.microsoft.com/office/powerpoint/2010/main" val="1981839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extLst>
              <p:ext uri="{D42A27DB-BD31-4B8C-83A1-F6EECF244321}">
                <p14:modId xmlns:p14="http://schemas.microsoft.com/office/powerpoint/2010/main" val="1110328516"/>
              </p:ext>
            </p:extLst>
          </p:nvPr>
        </p:nvGraphicFramePr>
        <p:xfrm>
          <a:off x="83027" y="313168"/>
          <a:ext cx="8978517" cy="5436989"/>
        </p:xfrm>
        <a:graphic>
          <a:graphicData uri="http://schemas.openxmlformats.org/drawingml/2006/table">
            <a:tbl>
              <a:tblPr bandRow="1">
                <a:tableStyleId>{073A0DAA-6AF3-43AB-8588-CEC1D06C72B9}</a:tableStyleId>
              </a:tblPr>
              <a:tblGrid>
                <a:gridCol w="1970744">
                  <a:extLst>
                    <a:ext uri="{9D8B030D-6E8A-4147-A177-3AD203B41FA5}">
                      <a16:colId xmlns:a16="http://schemas.microsoft.com/office/drawing/2014/main" val="3872428807"/>
                    </a:ext>
                  </a:extLst>
                </a:gridCol>
                <a:gridCol w="2518514">
                  <a:extLst>
                    <a:ext uri="{9D8B030D-6E8A-4147-A177-3AD203B41FA5}">
                      <a16:colId xmlns:a16="http://schemas.microsoft.com/office/drawing/2014/main" val="2826852807"/>
                    </a:ext>
                  </a:extLst>
                </a:gridCol>
                <a:gridCol w="2244630">
                  <a:extLst>
                    <a:ext uri="{9D8B030D-6E8A-4147-A177-3AD203B41FA5}">
                      <a16:colId xmlns:a16="http://schemas.microsoft.com/office/drawing/2014/main" val="1639480429"/>
                    </a:ext>
                  </a:extLst>
                </a:gridCol>
                <a:gridCol w="195112">
                  <a:extLst>
                    <a:ext uri="{9D8B030D-6E8A-4147-A177-3AD203B41FA5}">
                      <a16:colId xmlns:a16="http://schemas.microsoft.com/office/drawing/2014/main" val="453465094"/>
                    </a:ext>
                  </a:extLst>
                </a:gridCol>
                <a:gridCol w="2049517">
                  <a:extLst>
                    <a:ext uri="{9D8B030D-6E8A-4147-A177-3AD203B41FA5}">
                      <a16:colId xmlns:a16="http://schemas.microsoft.com/office/drawing/2014/main" val="746590087"/>
                    </a:ext>
                  </a:extLst>
                </a:gridCol>
              </a:tblGrid>
              <a:tr h="570445">
                <a:tc gridSpan="5">
                  <a:txBody>
                    <a:bodyPr/>
                    <a:lstStyle/>
                    <a:p>
                      <a:r>
                        <a:rPr lang="en-US" sz="800" b="1" u="sng" dirty="0"/>
                        <a:t>Vision/Business Objectives</a:t>
                      </a:r>
                      <a:r>
                        <a:rPr lang="en-US" sz="800" dirty="0"/>
                        <a:t>:</a:t>
                      </a:r>
                    </a:p>
                    <a:p>
                      <a:r>
                        <a:rPr lang="en-US" sz="800" dirty="0"/>
                        <a:t>Allow sellers a mobile hub where they can see key performance indicators, link out to commonly used applications and capabilities, and store their preferences. </a:t>
                      </a:r>
                    </a:p>
                    <a:p>
                      <a:r>
                        <a:rPr lang="en-US" sz="800" dirty="0"/>
                        <a:t>This will improve pre-call planning time and quality, customer service, improve (seller) self-service, reduce email, and help drive adoption of other sales enablement tools, ultimately improving seller performance</a:t>
                      </a:r>
                    </a:p>
                  </a:txBody>
                  <a:tcPr/>
                </a:tc>
                <a:tc hMerge="1">
                  <a:txBody>
                    <a:bodyPr/>
                    <a:lstStyle/>
                    <a:p>
                      <a:endParaRPr lang="en-US" dirty="0"/>
                    </a:p>
                  </a:txBody>
                  <a:tcPr/>
                </a:tc>
                <a:tc hMerge="1">
                  <a:txBody>
                    <a:bodyPr/>
                    <a:lstStyle/>
                    <a:p>
                      <a:endParaRPr lang="en-US" dirty="0"/>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313339807"/>
                  </a:ext>
                </a:extLst>
              </a:tr>
              <a:tr h="618968">
                <a:tc gridSpan="2">
                  <a:txBody>
                    <a:bodyPr/>
                    <a:lstStyle/>
                    <a:p>
                      <a:r>
                        <a:rPr lang="en-US" sz="800" b="1" u="sng" dirty="0"/>
                        <a:t>EA Vision</a:t>
                      </a:r>
                      <a:r>
                        <a:rPr lang="en-US" sz="800" dirty="0"/>
                        <a:t>: </a:t>
                      </a:r>
                      <a:r>
                        <a:rPr lang="en-US" sz="800" i="1" dirty="0"/>
                        <a:t>Support</a:t>
                      </a:r>
                      <a:r>
                        <a:rPr lang="en-US" sz="800" i="1" baseline="0" dirty="0"/>
                        <a:t> business vision for mobile access to information sellers need for their job, and provide sellers a hub for their performance indicators and applications. </a:t>
                      </a:r>
                      <a:endParaRPr lang="en-US" sz="800" i="1" dirty="0"/>
                    </a:p>
                  </a:txBody>
                  <a:tcPr/>
                </a:tc>
                <a:tc hMerge="1">
                  <a:txBody>
                    <a:bodyPr/>
                    <a:lstStyle/>
                    <a:p>
                      <a:endParaRPr lang="en-US" dirty="0"/>
                    </a:p>
                  </a:txBody>
                  <a:tcPr/>
                </a:tc>
                <a:tc gridSpan="3">
                  <a:txBody>
                    <a:bodyPr/>
                    <a:lstStyle/>
                    <a:p>
                      <a:r>
                        <a:rPr lang="en-US" sz="800" b="1" u="sng" dirty="0"/>
                        <a:t>Key Architecture</a:t>
                      </a:r>
                      <a:r>
                        <a:rPr lang="en-US" sz="800" b="1" u="sng" baseline="0" dirty="0"/>
                        <a:t> Guidelines</a:t>
                      </a:r>
                      <a:r>
                        <a:rPr lang="en-US" sz="800" baseline="0" dirty="0"/>
                        <a:t>:</a:t>
                      </a:r>
                    </a:p>
                    <a:p>
                      <a:pPr marL="171450" indent="-171450">
                        <a:buFontTx/>
                        <a:buChar char="-"/>
                      </a:pPr>
                      <a:r>
                        <a:rPr lang="en-US" sz="800" baseline="0" dirty="0"/>
                        <a:t>DevOps - Architect for continuous delivery</a:t>
                      </a:r>
                    </a:p>
                    <a:p>
                      <a:pPr marL="171450" indent="-171450">
                        <a:buFontTx/>
                        <a:buChar char="-"/>
                      </a:pPr>
                      <a:r>
                        <a:rPr lang="en-US" sz="800" baseline="0" dirty="0"/>
                        <a:t>Cloud-First/Cloud-Native/Microservices </a:t>
                      </a:r>
                    </a:p>
                    <a:p>
                      <a:pPr marL="171450" indent="-171450">
                        <a:buFontTx/>
                        <a:buChar char="-"/>
                      </a:pPr>
                      <a:endParaRPr lang="en-US" sz="800" baseline="0" dirty="0"/>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649415412"/>
                  </a:ext>
                </a:extLst>
              </a:tr>
              <a:tr h="2471061">
                <a:tc>
                  <a:txBody>
                    <a:bodyPr/>
                    <a:lstStyle/>
                    <a:p>
                      <a:r>
                        <a:rPr lang="en-US" sz="800" b="1" u="sng" dirty="0"/>
                        <a:t>Key Business Scenarios (MVP)</a:t>
                      </a:r>
                    </a:p>
                    <a:p>
                      <a:pPr marL="171450" indent="-171450">
                        <a:buFontTx/>
                        <a:buChar char="-"/>
                      </a:pPr>
                      <a:endParaRPr lang="en-US" sz="800" baseline="0" dirty="0"/>
                    </a:p>
                    <a:p>
                      <a:pPr marL="171450" indent="-171450">
                        <a:buFontTx/>
                        <a:buChar char="-"/>
                      </a:pPr>
                      <a:r>
                        <a:rPr lang="en-US" sz="800" baseline="0" dirty="0"/>
                        <a:t>Business communication hub</a:t>
                      </a:r>
                    </a:p>
                    <a:p>
                      <a:pPr marL="171450" indent="-171450">
                        <a:buFontTx/>
                        <a:buChar char="-"/>
                      </a:pPr>
                      <a:r>
                        <a:rPr lang="en-US" sz="800" baseline="0" dirty="0"/>
                        <a:t>Report of Call performance indicators</a:t>
                      </a:r>
                    </a:p>
                    <a:p>
                      <a:pPr marL="171450" indent="-171450">
                        <a:buFontTx/>
                        <a:buChar char="-"/>
                      </a:pPr>
                      <a:r>
                        <a:rPr lang="en-US" sz="800" baseline="0" dirty="0"/>
                        <a:t>Opportunity performance indicators</a:t>
                      </a:r>
                    </a:p>
                    <a:p>
                      <a:pPr marL="171450" indent="-171450">
                        <a:buFontTx/>
                        <a:buChar char="-"/>
                      </a:pPr>
                      <a:r>
                        <a:rPr lang="en-US" sz="800" baseline="0" dirty="0"/>
                        <a:t>Pricing performance indicators</a:t>
                      </a:r>
                    </a:p>
                    <a:p>
                      <a:pPr marL="171450" indent="-171450">
                        <a:buFontTx/>
                        <a:buChar char="-"/>
                      </a:pPr>
                      <a:r>
                        <a:rPr lang="en-US" sz="800" dirty="0"/>
                        <a:t>Ship points and lead times off network lookup</a:t>
                      </a:r>
                    </a:p>
                    <a:p>
                      <a:pPr marL="171450" indent="-171450">
                        <a:buFontTx/>
                        <a:buChar char="-"/>
                      </a:pPr>
                      <a:r>
                        <a:rPr lang="en-US" sz="800" dirty="0"/>
                        <a:t>Account sales performance indicators</a:t>
                      </a:r>
                    </a:p>
                    <a:p>
                      <a:pPr marL="171450" indent="-171450">
                        <a:buFontTx/>
                        <a:buChar char="-"/>
                      </a:pPr>
                      <a:r>
                        <a:rPr lang="en-US" sz="800" dirty="0"/>
                        <a:t>Personal sales performance indicators</a:t>
                      </a:r>
                    </a:p>
                    <a:p>
                      <a:pPr marL="171450" indent="-171450">
                        <a:buFontTx/>
                        <a:buChar char="-"/>
                      </a:pPr>
                      <a:endParaRPr lang="en-US" sz="800" dirty="0"/>
                    </a:p>
                  </a:txBody>
                  <a:tcPr/>
                </a:tc>
                <a:tc gridSpan="3">
                  <a:txBody>
                    <a:bodyPr/>
                    <a:lstStyle/>
                    <a:p>
                      <a:pPr algn="ctr"/>
                      <a:r>
                        <a:rPr lang="en-US" sz="800" dirty="0"/>
                        <a:t>Conceptual View of Target State (Click out for more details – image is link)</a:t>
                      </a:r>
                    </a:p>
                  </a:txBody>
                  <a:tcPr vert="vert270"/>
                </a:tc>
                <a:tc hMerge="1">
                  <a:txBody>
                    <a:bodyPr/>
                    <a:lstStyle/>
                    <a:p>
                      <a:endParaRPr lang="en-US" dirty="0"/>
                    </a:p>
                  </a:txBody>
                  <a:tcPr/>
                </a:tc>
                <a:tc hMerge="1">
                  <a:txBody>
                    <a:bodyPr/>
                    <a:lstStyle/>
                    <a:p>
                      <a:endParaRPr lang="en-US"/>
                    </a:p>
                  </a:txBody>
                  <a:tcPr/>
                </a:tc>
                <a:tc>
                  <a:txBody>
                    <a:bodyPr/>
                    <a:lstStyle/>
                    <a:p>
                      <a:r>
                        <a:rPr lang="en-US" sz="800" b="1" u="sng" dirty="0"/>
                        <a:t>Key Architecture Drivers / Quality Attributes*</a:t>
                      </a:r>
                    </a:p>
                    <a:p>
                      <a:pPr marL="171450" indent="-171450">
                        <a:buFontTx/>
                        <a:buChar char="-"/>
                      </a:pPr>
                      <a:r>
                        <a:rPr lang="en-US" sz="800" i="1" u="sng" baseline="0" dirty="0">
                          <a:solidFill>
                            <a:schemeClr val="bg1">
                              <a:lumMod val="50000"/>
                            </a:schemeClr>
                          </a:solidFill>
                        </a:rPr>
                        <a:t>These are the quality attributes/non-functional </a:t>
                      </a:r>
                      <a:r>
                        <a:rPr lang="en-US" sz="800" i="1" u="sng" baseline="0" dirty="0" err="1">
                          <a:solidFill>
                            <a:schemeClr val="bg1">
                              <a:lumMod val="50000"/>
                            </a:schemeClr>
                          </a:solidFill>
                        </a:rPr>
                        <a:t>req’ts</a:t>
                      </a:r>
                      <a:r>
                        <a:rPr lang="en-US" sz="800" i="1" u="sng" baseline="0" dirty="0">
                          <a:solidFill>
                            <a:schemeClr val="bg1">
                              <a:lumMod val="50000"/>
                            </a:schemeClr>
                          </a:solidFill>
                        </a:rPr>
                        <a:t> of the solution</a:t>
                      </a:r>
                      <a:r>
                        <a:rPr lang="en-US" sz="800" baseline="0" dirty="0">
                          <a:solidFill>
                            <a:schemeClr val="bg1">
                              <a:lumMod val="50000"/>
                            </a:schemeClr>
                          </a:solidFill>
                        </a:rPr>
                        <a:t>.</a:t>
                      </a:r>
                    </a:p>
                    <a:p>
                      <a:pPr marL="171450" indent="-171450">
                        <a:buFontTx/>
                        <a:buChar char="-"/>
                      </a:pPr>
                      <a:r>
                        <a:rPr lang="en-US" sz="800" baseline="0" dirty="0">
                          <a:solidFill>
                            <a:schemeClr val="tx1">
                              <a:lumMod val="50000"/>
                            </a:schemeClr>
                          </a:solidFill>
                        </a:rPr>
                        <a:t>Need for stable, secure, reliable and robust system</a:t>
                      </a:r>
                    </a:p>
                    <a:p>
                      <a:pPr marL="171450" indent="-171450">
                        <a:buFontTx/>
                        <a:buChar char="-"/>
                      </a:pPr>
                      <a:r>
                        <a:rPr lang="en-US" sz="800" dirty="0">
                          <a:solidFill>
                            <a:schemeClr val="tx1">
                              <a:lumMod val="50000"/>
                            </a:schemeClr>
                          </a:solidFill>
                        </a:rPr>
                        <a:t>Need to achieve high modifiability, aim for good modularity, which means high cohesion and low coupling.</a:t>
                      </a:r>
                    </a:p>
                    <a:p>
                      <a:pPr marL="171450" indent="-171450">
                        <a:buFontTx/>
                        <a:buChar char="-"/>
                      </a:pPr>
                      <a:r>
                        <a:rPr lang="en-US" sz="800" dirty="0">
                          <a:solidFill>
                            <a:schemeClr val="tx1">
                              <a:lumMod val="50000"/>
                            </a:schemeClr>
                          </a:solidFill>
                        </a:rPr>
                        <a:t>Extensibility / Adaptability</a:t>
                      </a:r>
                    </a:p>
                    <a:p>
                      <a:pPr marL="171450" indent="-171450">
                        <a:buFontTx/>
                        <a:buChar char="-"/>
                      </a:pPr>
                      <a:r>
                        <a:rPr lang="en-US" sz="800" dirty="0">
                          <a:solidFill>
                            <a:schemeClr val="tx1">
                              <a:lumMod val="50000"/>
                            </a:schemeClr>
                          </a:solidFill>
                        </a:rPr>
                        <a:t>Need to achieve security, limit the points of access to critical resources.</a:t>
                      </a:r>
                    </a:p>
                    <a:p>
                      <a:pPr marL="171450" indent="-171450">
                        <a:buFontTx/>
                        <a:buChar char="-"/>
                      </a:pPr>
                      <a:endParaRPr lang="en-US" sz="800" dirty="0"/>
                    </a:p>
                  </a:txBody>
                  <a:tcPr/>
                </a:tc>
                <a:extLst>
                  <a:ext uri="{0D108BD9-81ED-4DB2-BD59-A6C34878D82A}">
                    <a16:rowId xmlns:a16="http://schemas.microsoft.com/office/drawing/2014/main" val="1113940847"/>
                  </a:ext>
                </a:extLst>
              </a:tr>
              <a:tr h="690539">
                <a:tc rowSpan="2" gridSpan="2">
                  <a:txBody>
                    <a:bodyPr/>
                    <a:lstStyle/>
                    <a:p>
                      <a:r>
                        <a:rPr lang="en-US" sz="800" b="1" u="sng" dirty="0"/>
                        <a:t>Key</a:t>
                      </a:r>
                      <a:r>
                        <a:rPr lang="en-US" sz="800" b="1" u="sng" baseline="0" dirty="0"/>
                        <a:t> capabilities impacted</a:t>
                      </a:r>
                    </a:p>
                    <a:p>
                      <a:pPr marL="171450" indent="-171450">
                        <a:buFontTx/>
                        <a:buChar char="-"/>
                      </a:pPr>
                      <a:r>
                        <a:rPr lang="en-US" sz="800" baseline="0" dirty="0"/>
                        <a:t>N/A – this app is an add / a hub for info and linking out to other apps</a:t>
                      </a:r>
                      <a:r>
                        <a:rPr lang="en-US" sz="800" baseline="0"/>
                        <a:t>. </a:t>
                      </a:r>
                      <a:endParaRPr lang="en-US" sz="800" baseline="0" dirty="0"/>
                    </a:p>
                    <a:p>
                      <a:pPr marL="0" indent="0">
                        <a:buFontTx/>
                        <a:buNone/>
                      </a:pPr>
                      <a:endParaRPr lang="en-US" sz="800" dirty="0"/>
                    </a:p>
                  </a:txBody>
                  <a:tcPr/>
                </a:tc>
                <a:tc rowSpan="2" hMerge="1">
                  <a:txBody>
                    <a:bodyPr/>
                    <a:lstStyle/>
                    <a:p>
                      <a:endParaRPr lang="en-US" dirty="0"/>
                    </a:p>
                  </a:txBody>
                  <a:tcPr/>
                </a:tc>
                <a:tc rowSpan="2">
                  <a:txBody>
                    <a:bodyPr/>
                    <a:lstStyle/>
                    <a:p>
                      <a:r>
                        <a:rPr lang="en-US" sz="800" b="1" u="sng" dirty="0"/>
                        <a:t>Risks</a:t>
                      </a:r>
                    </a:p>
                    <a:p>
                      <a:pPr marL="171450" indent="-171450">
                        <a:buFontTx/>
                        <a:buChar char="-"/>
                      </a:pPr>
                      <a:r>
                        <a:rPr lang="en-US" sz="800" b="0" baseline="0" dirty="0"/>
                        <a:t>Many different systems and authentication methods </a:t>
                      </a:r>
                    </a:p>
                    <a:p>
                      <a:pPr marL="171450" indent="-171450">
                        <a:buFontTx/>
                        <a:buChar char="-"/>
                      </a:pPr>
                      <a:r>
                        <a:rPr lang="en-US" sz="800" b="0" baseline="0" dirty="0"/>
                        <a:t>Many different stakeholders and technical teams </a:t>
                      </a:r>
                    </a:p>
                    <a:p>
                      <a:pPr marL="171450" indent="-171450">
                        <a:buFontTx/>
                        <a:buChar char="-"/>
                      </a:pPr>
                      <a:r>
                        <a:rPr lang="en-US" sz="800" b="0" baseline="0" dirty="0"/>
                        <a:t>Different visions for what a seller can and should do where </a:t>
                      </a:r>
                    </a:p>
                    <a:p>
                      <a:pPr marL="171450" indent="-171450">
                        <a:buFontTx/>
                        <a:buChar char="-"/>
                      </a:pPr>
                      <a:r>
                        <a:rPr lang="en-US" sz="800" b="0" baseline="0" dirty="0"/>
                        <a:t>Design not fixed and need lead time to get external team collaboration</a:t>
                      </a:r>
                    </a:p>
                    <a:p>
                      <a:pPr marL="171450" indent="-171450">
                        <a:buFontTx/>
                        <a:buChar char="-"/>
                      </a:pPr>
                      <a:r>
                        <a:rPr lang="en-US" sz="800" b="0" baseline="0" dirty="0"/>
                        <a:t>New patterns</a:t>
                      </a:r>
                    </a:p>
                    <a:p>
                      <a:pPr marL="171450" indent="-171450">
                        <a:buFontTx/>
                        <a:buChar char="-"/>
                      </a:pPr>
                      <a:endParaRPr lang="en-US" sz="800" b="0" baseline="0" dirty="0"/>
                    </a:p>
                    <a:p>
                      <a:pPr marL="171450" indent="-171450">
                        <a:buFontTx/>
                        <a:buChar char="-"/>
                      </a:pPr>
                      <a:endParaRPr lang="en-US" sz="800" b="0" dirty="0"/>
                    </a:p>
                  </a:txBody>
                  <a:tcPr/>
                </a:tc>
                <a:tc gridSpan="2">
                  <a:txBody>
                    <a:bodyPr/>
                    <a:lstStyle/>
                    <a:p>
                      <a:r>
                        <a:rPr lang="en-US" sz="800" b="1" u="sng" dirty="0"/>
                        <a:t>Assumptions</a:t>
                      </a:r>
                    </a:p>
                    <a:p>
                      <a:pPr marL="171450" indent="-171450">
                        <a:buFontTx/>
                        <a:buChar char="-"/>
                      </a:pPr>
                      <a:r>
                        <a:rPr lang="en-US" sz="800" b="0" dirty="0"/>
                        <a:t>NAA Industrial Solutions Sellers only</a:t>
                      </a:r>
                    </a:p>
                    <a:p>
                      <a:pPr marL="171450" indent="-171450">
                        <a:buFontTx/>
                        <a:buChar char="-"/>
                      </a:pPr>
                      <a:r>
                        <a:rPr lang="en-US" sz="800" b="0" dirty="0"/>
                        <a:t>Limited data and KPI from external data, link out to see more detail</a:t>
                      </a:r>
                    </a:p>
                    <a:p>
                      <a:pPr marL="171450" indent="-171450">
                        <a:buFontTx/>
                        <a:buChar char="-"/>
                      </a:pPr>
                      <a:r>
                        <a:rPr lang="en-US" sz="800" b="0" dirty="0"/>
                        <a:t>No writing to external sources, read only</a:t>
                      </a:r>
                    </a:p>
                  </a:txBody>
                  <a:tcPr/>
                </a:tc>
                <a:tc hMerge="1">
                  <a:txBody>
                    <a:bodyPr/>
                    <a:lstStyle/>
                    <a:p>
                      <a:endParaRPr lang="en-US"/>
                    </a:p>
                  </a:txBody>
                  <a:tcPr/>
                </a:tc>
                <a:extLst>
                  <a:ext uri="{0D108BD9-81ED-4DB2-BD59-A6C34878D82A}">
                    <a16:rowId xmlns:a16="http://schemas.microsoft.com/office/drawing/2014/main" val="3929042550"/>
                  </a:ext>
                </a:extLst>
              </a:tr>
              <a:tr h="1050820">
                <a:tc gridSpan="2" vMerge="1">
                  <a:txBody>
                    <a:bodyPr/>
                    <a:lstStyle/>
                    <a:p>
                      <a:endParaRPr lang="en-US"/>
                    </a:p>
                  </a:txBody>
                  <a:tcPr/>
                </a:tc>
                <a:tc hMerge="1" vMerge="1">
                  <a:txBody>
                    <a:bodyPr/>
                    <a:lstStyle/>
                    <a:p>
                      <a:endParaRPr lang="en-US"/>
                    </a:p>
                  </a:txBody>
                  <a:tcPr/>
                </a:tc>
                <a:tc vMerge="1">
                  <a:txBody>
                    <a:bodyPr/>
                    <a:lstStyle/>
                    <a:p>
                      <a:endParaRPr lang="en-US" sz="1100" b="1" dirty="0"/>
                    </a:p>
                  </a:txBody>
                  <a:tcPr/>
                </a:tc>
                <a:tc gridSpan="2">
                  <a:txBody>
                    <a:bodyPr/>
                    <a:lstStyle/>
                    <a:p>
                      <a:r>
                        <a:rPr lang="en-US" sz="800" b="1" u="sng" dirty="0"/>
                        <a:t>Decisions</a:t>
                      </a:r>
                    </a:p>
                    <a:p>
                      <a:pPr marL="171450" indent="-171450">
                        <a:buFontTx/>
                        <a:buChar char="-"/>
                      </a:pPr>
                      <a:r>
                        <a:rPr lang="en-US" sz="800" dirty="0"/>
                        <a:t>Azure hosted</a:t>
                      </a:r>
                    </a:p>
                    <a:p>
                      <a:pPr marL="171450" indent="-171450">
                        <a:buFontTx/>
                        <a:buChar char="-"/>
                      </a:pPr>
                      <a:r>
                        <a:rPr lang="en-US" sz="800" dirty="0"/>
                        <a:t>Mobile apps deployed through Intune</a:t>
                      </a:r>
                    </a:p>
                    <a:p>
                      <a:pPr marL="171450" indent="-171450">
                        <a:buFontTx/>
                        <a:buChar char="-"/>
                      </a:pPr>
                      <a:r>
                        <a:rPr lang="en-US" sz="800" dirty="0"/>
                        <a:t>Angular / Cordova / Ionic for build</a:t>
                      </a:r>
                    </a:p>
                    <a:p>
                      <a:pPr marL="171450" indent="-171450">
                        <a:buFontTx/>
                        <a:buChar char="-"/>
                      </a:pPr>
                      <a:r>
                        <a:rPr lang="en-US" sz="800" dirty="0"/>
                        <a:t>Azure AD App Roles for RBS</a:t>
                      </a:r>
                    </a:p>
                    <a:p>
                      <a:pPr marL="171450" indent="-171450">
                        <a:buFontTx/>
                        <a:buChar char="-"/>
                      </a:pPr>
                      <a:r>
                        <a:rPr lang="en-US" sz="800" dirty="0"/>
                        <a:t>No HA architecture</a:t>
                      </a:r>
                    </a:p>
                    <a:p>
                      <a:pPr marL="171450" indent="-171450">
                        <a:buFontTx/>
                        <a:buChar char="-"/>
                      </a:pPr>
                      <a:r>
                        <a:rPr lang="en-US" sz="800" dirty="0"/>
                        <a:t>No Offline capability</a:t>
                      </a:r>
                    </a:p>
                    <a:p>
                      <a:pPr marL="171450" indent="-171450">
                        <a:buFontTx/>
                        <a:buChar char="-"/>
                      </a:pPr>
                      <a:endParaRPr lang="en-US" sz="800" dirty="0"/>
                    </a:p>
                  </a:txBody>
                  <a:tcPr/>
                </a:tc>
                <a:tc hMerge="1">
                  <a:txBody>
                    <a:bodyPr/>
                    <a:lstStyle/>
                    <a:p>
                      <a:endParaRPr lang="en-US"/>
                    </a:p>
                  </a:txBody>
                  <a:tcPr/>
                </a:tc>
                <a:extLst>
                  <a:ext uri="{0D108BD9-81ED-4DB2-BD59-A6C34878D82A}">
                    <a16:rowId xmlns:a16="http://schemas.microsoft.com/office/drawing/2014/main" val="3709298738"/>
                  </a:ext>
                </a:extLst>
              </a:tr>
            </a:tbl>
          </a:graphicData>
        </a:graphic>
      </p:graphicFrame>
      <p:sp>
        <p:nvSpPr>
          <p:cNvPr id="3" name="Slide Number Placeholder 2"/>
          <p:cNvSpPr>
            <a:spLocks noGrp="1"/>
          </p:cNvSpPr>
          <p:nvPr>
            <p:ph type="sldNum" sz="quarter" idx="12"/>
          </p:nvPr>
        </p:nvSpPr>
        <p:spPr>
          <a:xfrm>
            <a:off x="8700238" y="4686119"/>
            <a:ext cx="286071" cy="109502"/>
          </a:xfrm>
        </p:spPr>
        <p:txBody>
          <a:bodyPr/>
          <a:lstStyle/>
          <a:p>
            <a:fld id="{5D7E0B00-4FDE-D040-8275-1F4B80113D68}" type="slidenum">
              <a:rPr lang="en-US" smtClean="0"/>
              <a:pPr/>
              <a:t>4</a:t>
            </a:fld>
            <a:endParaRPr lang="en-US"/>
          </a:p>
        </p:txBody>
      </p:sp>
      <p:sp>
        <p:nvSpPr>
          <p:cNvPr id="5" name="Title 4"/>
          <p:cNvSpPr>
            <a:spLocks noGrp="1"/>
          </p:cNvSpPr>
          <p:nvPr>
            <p:ph type="title"/>
          </p:nvPr>
        </p:nvSpPr>
        <p:spPr>
          <a:xfrm>
            <a:off x="678065" y="8721"/>
            <a:ext cx="8229598" cy="432110"/>
          </a:xfrm>
        </p:spPr>
        <p:txBody>
          <a:bodyPr/>
          <a:lstStyle/>
          <a:p>
            <a:r>
              <a:rPr lang="en-US" dirty="0"/>
              <a:t>Architecture Canvas</a:t>
            </a:r>
          </a:p>
        </p:txBody>
      </p:sp>
      <p:pic>
        <p:nvPicPr>
          <p:cNvPr id="4" name="Picture 3">
            <a:hlinkClick r:id="rId3"/>
            <a:extLst>
              <a:ext uri="{FF2B5EF4-FFF2-40B4-BE49-F238E27FC236}">
                <a16:creationId xmlns:a16="http://schemas.microsoft.com/office/drawing/2014/main" id="{C11D322C-28B3-4D0D-B3E7-A1CAE5D9E7C0}"/>
              </a:ext>
            </a:extLst>
          </p:cNvPr>
          <p:cNvPicPr>
            <a:picLocks noChangeAspect="1"/>
          </p:cNvPicPr>
          <p:nvPr/>
        </p:nvPicPr>
        <p:blipFill>
          <a:blip r:embed="rId4"/>
          <a:stretch>
            <a:fillRect/>
          </a:stretch>
        </p:blipFill>
        <p:spPr>
          <a:xfrm>
            <a:off x="2609490" y="1508632"/>
            <a:ext cx="3925019" cy="2469799"/>
          </a:xfrm>
          <a:prstGeom prst="rect">
            <a:avLst/>
          </a:prstGeom>
        </p:spPr>
      </p:pic>
      <p:sp>
        <p:nvSpPr>
          <p:cNvPr id="6" name="TextBox 5">
            <a:extLst>
              <a:ext uri="{FF2B5EF4-FFF2-40B4-BE49-F238E27FC236}">
                <a16:creationId xmlns:a16="http://schemas.microsoft.com/office/drawing/2014/main" id="{3D97B681-4CF0-47AD-9EA9-C656713F7BFF}"/>
              </a:ext>
            </a:extLst>
          </p:cNvPr>
          <p:cNvSpPr txBox="1"/>
          <p:nvPr/>
        </p:nvSpPr>
        <p:spPr>
          <a:xfrm>
            <a:off x="7141779" y="72836"/>
            <a:ext cx="1844530" cy="461665"/>
          </a:xfrm>
          <a:prstGeom prst="rect">
            <a:avLst/>
          </a:prstGeom>
          <a:solidFill>
            <a:schemeClr val="accent2"/>
          </a:solidFill>
        </p:spPr>
        <p:txBody>
          <a:bodyPr wrap="square" rtlCol="0">
            <a:spAutoFit/>
          </a:bodyPr>
          <a:lstStyle/>
          <a:p>
            <a:r>
              <a:rPr lang="en-US" dirty="0">
                <a:solidFill>
                  <a:schemeClr val="bg1"/>
                </a:solidFill>
              </a:rPr>
              <a:t>Example</a:t>
            </a:r>
          </a:p>
        </p:txBody>
      </p:sp>
    </p:spTree>
    <p:extLst>
      <p:ext uri="{BB962C8B-B14F-4D97-AF65-F5344CB8AC3E}">
        <p14:creationId xmlns:p14="http://schemas.microsoft.com/office/powerpoint/2010/main" val="25045254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6D6426E-B2D1-47E9-8442-E6D5E703152F}"/>
              </a:ext>
            </a:extLst>
          </p:cNvPr>
          <p:cNvSpPr>
            <a:spLocks noGrp="1"/>
          </p:cNvSpPr>
          <p:nvPr>
            <p:ph idx="1"/>
          </p:nvPr>
        </p:nvSpPr>
        <p:spPr/>
        <p:txBody>
          <a:bodyPr/>
          <a:lstStyle/>
          <a:p>
            <a:pPr lvl="0"/>
            <a:r>
              <a:rPr lang="en-US" sz="1200" dirty="0"/>
              <a:t>-Need to achieve high modifiability, aim for good modularity, which means high cohesion and low coupling.</a:t>
            </a:r>
          </a:p>
          <a:p>
            <a:pPr lvl="1"/>
            <a:r>
              <a:rPr lang="en-US" sz="1100" dirty="0"/>
              <a:t>System will have discrete microservices/APIs. Tiles reaches out to different data sources, and any service being unavailable will not affect system. Tiles can also be implemented / upgraded / retired independently without affecting the rest of the system. </a:t>
            </a:r>
            <a:br>
              <a:rPr lang="en-US" sz="1100" dirty="0"/>
            </a:br>
            <a:endParaRPr lang="en-US" sz="1200" dirty="0"/>
          </a:p>
          <a:p>
            <a:pPr lvl="0"/>
            <a:r>
              <a:rPr lang="en-US" sz="1200" dirty="0"/>
              <a:t>-Need to achieve security, limit the points of access to critical resources.</a:t>
            </a:r>
          </a:p>
          <a:p>
            <a:pPr lvl="1"/>
            <a:r>
              <a:rPr lang="en-US" sz="1100" dirty="0"/>
              <a:t>Azure EZ </a:t>
            </a:r>
            <a:r>
              <a:rPr lang="en-US" sz="1100" dirty="0" err="1"/>
              <a:t>Auth</a:t>
            </a:r>
            <a:r>
              <a:rPr lang="en-US" sz="1100" dirty="0"/>
              <a:t> for authentication to external systems and services </a:t>
            </a:r>
          </a:p>
          <a:p>
            <a:pPr lvl="1"/>
            <a:r>
              <a:rPr lang="en-US" sz="1100" dirty="0"/>
              <a:t>Azure AD for application access and authentication</a:t>
            </a:r>
          </a:p>
          <a:p>
            <a:pPr lvl="1"/>
            <a:r>
              <a:rPr lang="en-US" sz="1100" dirty="0"/>
              <a:t>Azure Application roles for role based security </a:t>
            </a:r>
          </a:p>
          <a:p>
            <a:pPr lvl="1"/>
            <a:r>
              <a:rPr lang="en-US" sz="1100" dirty="0"/>
              <a:t>Azure </a:t>
            </a:r>
            <a:r>
              <a:rPr lang="en-US" sz="1100" dirty="0" err="1"/>
              <a:t>Keyvault</a:t>
            </a:r>
            <a:r>
              <a:rPr lang="en-US" sz="1100" dirty="0"/>
              <a:t> for app settings and functional account storage </a:t>
            </a:r>
          </a:p>
          <a:p>
            <a:pPr lvl="1"/>
            <a:endParaRPr lang="en-US" sz="1100" dirty="0"/>
          </a:p>
          <a:p>
            <a:pPr marL="69850" lvl="1" indent="0">
              <a:buNone/>
            </a:pPr>
            <a:r>
              <a:rPr lang="en-US" sz="1200" dirty="0">
                <a:solidFill>
                  <a:schemeClr val="tx1">
                    <a:lumMod val="50000"/>
                  </a:schemeClr>
                </a:solidFill>
              </a:rPr>
              <a:t>-Need for extensible data architecture</a:t>
            </a:r>
          </a:p>
          <a:p>
            <a:pPr lvl="1"/>
            <a:r>
              <a:rPr lang="en-US" sz="1100" dirty="0">
                <a:solidFill>
                  <a:schemeClr val="tx1">
                    <a:lumMod val="50000"/>
                  </a:schemeClr>
                </a:solidFill>
              </a:rPr>
              <a:t>System to expand to additional user roles and businesses. Will have business specific settings, user groups, and ability to have business specific tiles</a:t>
            </a:r>
          </a:p>
          <a:p>
            <a:pPr lvl="1"/>
            <a:r>
              <a:rPr lang="en-US" sz="1100" dirty="0">
                <a:solidFill>
                  <a:schemeClr val="tx1">
                    <a:lumMod val="50000"/>
                  </a:schemeClr>
                </a:solidFill>
              </a:rPr>
              <a:t>Should allow for swapping sources in the future (especially as O365 becomes more prevalent)</a:t>
            </a:r>
          </a:p>
          <a:p>
            <a:pPr marL="69850" lvl="1" indent="0">
              <a:buNone/>
            </a:pPr>
            <a:endParaRPr lang="en-US" sz="1100" dirty="0">
              <a:solidFill>
                <a:schemeClr val="tx1">
                  <a:lumMod val="50000"/>
                </a:schemeClr>
              </a:solidFill>
            </a:endParaRPr>
          </a:p>
          <a:p>
            <a:pPr marL="69850" lvl="1" indent="0">
              <a:buNone/>
            </a:pPr>
            <a:r>
              <a:rPr lang="en-US" sz="1100" dirty="0">
                <a:solidFill>
                  <a:schemeClr val="tx1">
                    <a:lumMod val="50000"/>
                  </a:schemeClr>
                </a:solidFill>
              </a:rPr>
              <a:t>-Interoperability</a:t>
            </a:r>
          </a:p>
          <a:p>
            <a:pPr lvl="1"/>
            <a:r>
              <a:rPr lang="en-US" sz="1100" dirty="0">
                <a:solidFill>
                  <a:schemeClr val="tx1">
                    <a:lumMod val="50000"/>
                  </a:schemeClr>
                </a:solidFill>
              </a:rPr>
              <a:t>Authentication to multiple different systems of record and engagement</a:t>
            </a:r>
          </a:p>
          <a:p>
            <a:pPr lvl="1"/>
            <a:endParaRPr lang="en-US" sz="1100" dirty="0">
              <a:solidFill>
                <a:schemeClr val="tx1">
                  <a:lumMod val="50000"/>
                </a:schemeClr>
              </a:solidFill>
            </a:endParaRPr>
          </a:p>
          <a:p>
            <a:pPr marL="69850" lvl="1" indent="0">
              <a:buNone/>
            </a:pPr>
            <a:r>
              <a:rPr lang="en-US" sz="1100" dirty="0">
                <a:solidFill>
                  <a:schemeClr val="tx1">
                    <a:lumMod val="50000"/>
                  </a:schemeClr>
                </a:solidFill>
              </a:rPr>
              <a:t>Portability (iOS, Android, all web browsers, tablet)</a:t>
            </a:r>
          </a:p>
          <a:p>
            <a:pPr lvl="1"/>
            <a:r>
              <a:rPr lang="en-US" sz="1100" dirty="0">
                <a:solidFill>
                  <a:schemeClr val="tx1">
                    <a:lumMod val="50000"/>
                  </a:schemeClr>
                </a:solidFill>
              </a:rPr>
              <a:t> Angular, Cordova, Ionic for one code base that can work natively on different devices. </a:t>
            </a:r>
          </a:p>
          <a:p>
            <a:pPr lvl="1"/>
            <a:endParaRPr lang="en-US" sz="1100" dirty="0">
              <a:solidFill>
                <a:schemeClr val="tx1">
                  <a:lumMod val="50000"/>
                </a:schemeClr>
              </a:solidFill>
            </a:endParaRPr>
          </a:p>
          <a:p>
            <a:pPr lvl="1"/>
            <a:endParaRPr lang="en-US" sz="1100" dirty="0"/>
          </a:p>
          <a:p>
            <a:endParaRPr lang="en-US" sz="1200" dirty="0"/>
          </a:p>
        </p:txBody>
      </p:sp>
      <p:sp>
        <p:nvSpPr>
          <p:cNvPr id="3" name="Slide Number Placeholder 2">
            <a:extLst>
              <a:ext uri="{FF2B5EF4-FFF2-40B4-BE49-F238E27FC236}">
                <a16:creationId xmlns:a16="http://schemas.microsoft.com/office/drawing/2014/main" id="{C443FEB2-F442-4A5C-9D7C-97B0F469F9A4}"/>
              </a:ext>
            </a:extLst>
          </p:cNvPr>
          <p:cNvSpPr>
            <a:spLocks noGrp="1"/>
          </p:cNvSpPr>
          <p:nvPr>
            <p:ph type="sldNum" sz="quarter" idx="12"/>
          </p:nvPr>
        </p:nvSpPr>
        <p:spPr/>
        <p:txBody>
          <a:bodyPr/>
          <a:lstStyle/>
          <a:p>
            <a:fld id="{5D7E0B00-4FDE-D040-8275-1F4B80113D68}" type="slidenum">
              <a:rPr lang="en-US" smtClean="0"/>
              <a:pPr/>
              <a:t>5</a:t>
            </a:fld>
            <a:endParaRPr lang="en-US"/>
          </a:p>
        </p:txBody>
      </p:sp>
      <p:sp>
        <p:nvSpPr>
          <p:cNvPr id="4" name="Footer Placeholder 3">
            <a:extLst>
              <a:ext uri="{FF2B5EF4-FFF2-40B4-BE49-F238E27FC236}">
                <a16:creationId xmlns:a16="http://schemas.microsoft.com/office/drawing/2014/main" id="{28EB6B7B-4A15-4043-9A18-F1B934CC7FF5}"/>
              </a:ext>
            </a:extLst>
          </p:cNvPr>
          <p:cNvSpPr>
            <a:spLocks noGrp="1"/>
          </p:cNvSpPr>
          <p:nvPr>
            <p:ph type="ftr" sz="quarter" idx="13"/>
          </p:nvPr>
        </p:nvSpPr>
        <p:spPr/>
        <p:txBody>
          <a:bodyPr/>
          <a:lstStyle/>
          <a:p>
            <a:endParaRPr lang="en-US" dirty="0"/>
          </a:p>
        </p:txBody>
      </p:sp>
      <p:sp>
        <p:nvSpPr>
          <p:cNvPr id="5" name="Title 4">
            <a:extLst>
              <a:ext uri="{FF2B5EF4-FFF2-40B4-BE49-F238E27FC236}">
                <a16:creationId xmlns:a16="http://schemas.microsoft.com/office/drawing/2014/main" id="{4358CEA0-F6B5-433D-8A5C-BF878260018D}"/>
              </a:ext>
            </a:extLst>
          </p:cNvPr>
          <p:cNvSpPr>
            <a:spLocks noGrp="1"/>
          </p:cNvSpPr>
          <p:nvPr>
            <p:ph type="title"/>
          </p:nvPr>
        </p:nvSpPr>
        <p:spPr/>
        <p:txBody>
          <a:bodyPr/>
          <a:lstStyle/>
          <a:p>
            <a:r>
              <a:rPr lang="en-US" u="sng" dirty="0"/>
              <a:t>Key Architecture Drivers / Quality Attributes</a:t>
            </a:r>
            <a:br>
              <a:rPr lang="en-US" u="sng" dirty="0"/>
            </a:br>
            <a:endParaRPr lang="en-US" dirty="0"/>
          </a:p>
        </p:txBody>
      </p:sp>
      <p:sp>
        <p:nvSpPr>
          <p:cNvPr id="6" name="TextBox 5">
            <a:extLst>
              <a:ext uri="{FF2B5EF4-FFF2-40B4-BE49-F238E27FC236}">
                <a16:creationId xmlns:a16="http://schemas.microsoft.com/office/drawing/2014/main" id="{9EEBF757-42C6-4A4E-8503-3F1711828FE0}"/>
              </a:ext>
            </a:extLst>
          </p:cNvPr>
          <p:cNvSpPr txBox="1"/>
          <p:nvPr/>
        </p:nvSpPr>
        <p:spPr>
          <a:xfrm>
            <a:off x="7141779" y="72836"/>
            <a:ext cx="1844530" cy="461665"/>
          </a:xfrm>
          <a:prstGeom prst="rect">
            <a:avLst/>
          </a:prstGeom>
          <a:solidFill>
            <a:schemeClr val="accent2"/>
          </a:solidFill>
        </p:spPr>
        <p:txBody>
          <a:bodyPr wrap="square" rtlCol="0">
            <a:spAutoFit/>
          </a:bodyPr>
          <a:lstStyle/>
          <a:p>
            <a:r>
              <a:rPr lang="en-US" dirty="0">
                <a:solidFill>
                  <a:schemeClr val="bg1"/>
                </a:solidFill>
              </a:rPr>
              <a:t>Example</a:t>
            </a:r>
          </a:p>
        </p:txBody>
      </p:sp>
    </p:spTree>
    <p:extLst>
      <p:ext uri="{BB962C8B-B14F-4D97-AF65-F5344CB8AC3E}">
        <p14:creationId xmlns:p14="http://schemas.microsoft.com/office/powerpoint/2010/main" val="305439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78065" y="1115568"/>
            <a:ext cx="8229598" cy="4078223"/>
          </a:xfrm>
        </p:spPr>
        <p:txBody>
          <a:bodyPr>
            <a:normAutofit fontScale="55000" lnSpcReduction="20000"/>
          </a:bodyPr>
          <a:lstStyle/>
          <a:p>
            <a:r>
              <a:rPr lang="en-US" dirty="0"/>
              <a:t>Architecture Canvas is a single page representation of architecture depicting the key elements that capture the architecture of a solution, thereby functioning as a conversation starter. It enables key stakeholders from diverse backgrounds, such as product owners, </a:t>
            </a:r>
            <a:r>
              <a:rPr lang="en-US" dirty="0" err="1"/>
              <a:t>devops</a:t>
            </a:r>
            <a:r>
              <a:rPr lang="en-US" dirty="0"/>
              <a:t> engineers, architects, and developers to come together and discuss and collaborate on architecture from a simple, single page visual.</a:t>
            </a:r>
          </a:p>
          <a:p>
            <a:r>
              <a:rPr lang="en-US" b="1" u="sng" dirty="0"/>
              <a:t> It has eight sections. </a:t>
            </a:r>
          </a:p>
          <a:p>
            <a:pPr marL="457200" indent="-457200">
              <a:buFont typeface="+mj-lt"/>
              <a:buAutoNum type="arabicPeriod"/>
            </a:pPr>
            <a:r>
              <a:rPr lang="en-US" dirty="0"/>
              <a:t>The vision and business objective section is used to introduce the business context. It specifies the business vision and the key business objectives that the architecture will realize. </a:t>
            </a:r>
          </a:p>
          <a:p>
            <a:pPr marL="457200" indent="-457200">
              <a:buFont typeface="+mj-lt"/>
              <a:buAutoNum type="arabicPeriod"/>
            </a:pPr>
            <a:r>
              <a:rPr lang="en-US" dirty="0"/>
              <a:t>The Data Integrations section briefly describes the systems and data sources the solution will access. </a:t>
            </a:r>
          </a:p>
          <a:p>
            <a:pPr marL="457200" indent="-457200">
              <a:buFont typeface="+mj-lt"/>
              <a:buAutoNum type="arabicPeriod"/>
            </a:pPr>
            <a:r>
              <a:rPr lang="en-US" dirty="0"/>
              <a:t>The key business scenarios indicate the key problem frames and the scenarios that the architecture is solving for, typically described using up to three high level user stories. The solution should identify the Mean Viable Product features that need to be delivered.</a:t>
            </a:r>
          </a:p>
          <a:p>
            <a:pPr marL="457200" indent="-457200">
              <a:buFont typeface="+mj-lt"/>
              <a:buAutoNum type="arabicPeriod"/>
            </a:pPr>
            <a:r>
              <a:rPr lang="en-US" dirty="0"/>
              <a:t>Conceptual view of target state is a quick sketch describing architecturally significant components and their interaction that enables the target state solution. </a:t>
            </a:r>
          </a:p>
          <a:p>
            <a:pPr marL="457200" indent="-457200">
              <a:buFont typeface="+mj-lt"/>
              <a:buAutoNum type="arabicPeriod"/>
            </a:pPr>
            <a:r>
              <a:rPr lang="en-US" dirty="0"/>
              <a:t>Key drivers and architecture attributes indicates what are the key forces that are shaping the architecture, and therefore the quality attributes that need to be built into the architecture. </a:t>
            </a:r>
          </a:p>
          <a:p>
            <a:pPr marL="682625" lvl="1" indent="-457200">
              <a:buFont typeface="+mj-lt"/>
              <a:buAutoNum type="arabicPeriod"/>
            </a:pPr>
            <a:r>
              <a:rPr lang="en-US" dirty="0"/>
              <a:t>It is also helpful to include a separate slide (if necessary) to explain how the solution will address the NFRs</a:t>
            </a:r>
          </a:p>
          <a:p>
            <a:pPr marL="457200" indent="-457200">
              <a:buFont typeface="+mj-lt"/>
              <a:buAutoNum type="arabicPeriod"/>
            </a:pPr>
            <a:r>
              <a:rPr lang="en-US" dirty="0"/>
              <a:t>Key capabilities impacted provides a high-level snapshot of impacted capabilities. This is typically categorized as business applications, services, information stores, technology infrastructure, etc., and it can also indicate which of the components are new to the architecture, which are being modified, and which are being made redundant and being removed. </a:t>
            </a:r>
          </a:p>
          <a:p>
            <a:pPr marL="457200" indent="-457200">
              <a:buFont typeface="+mj-lt"/>
              <a:buAutoNum type="arabicPeriod"/>
            </a:pPr>
            <a:r>
              <a:rPr lang="en-US" dirty="0"/>
              <a:t>Key assumptions, risks, and decisions list the set of key assumptions and risks taken into account while working on the architecture, and also some architecturally significant decisions made in the process. </a:t>
            </a:r>
          </a:p>
        </p:txBody>
      </p:sp>
      <p:sp>
        <p:nvSpPr>
          <p:cNvPr id="3" name="Slide Number Placeholder 2"/>
          <p:cNvSpPr>
            <a:spLocks noGrp="1"/>
          </p:cNvSpPr>
          <p:nvPr>
            <p:ph type="sldNum" sz="quarter" idx="12"/>
          </p:nvPr>
        </p:nvSpPr>
        <p:spPr/>
        <p:txBody>
          <a:bodyPr/>
          <a:lstStyle/>
          <a:p>
            <a:fld id="{5D7E0B00-4FDE-D040-8275-1F4B80113D68}" type="slidenum">
              <a:rPr lang="en-US" smtClean="0"/>
              <a:pPr/>
              <a:t>6</a:t>
            </a:fld>
            <a:endParaRPr lang="en-US"/>
          </a:p>
        </p:txBody>
      </p:sp>
      <p:sp>
        <p:nvSpPr>
          <p:cNvPr id="4" name="Footer Placeholder 3"/>
          <p:cNvSpPr>
            <a:spLocks noGrp="1"/>
          </p:cNvSpPr>
          <p:nvPr>
            <p:ph type="ftr" sz="quarter" idx="13"/>
          </p:nvPr>
        </p:nvSpPr>
        <p:spPr/>
        <p:txBody>
          <a:bodyPr/>
          <a:lstStyle/>
          <a:p>
            <a:endParaRPr lang="en-US" dirty="0"/>
          </a:p>
        </p:txBody>
      </p:sp>
      <p:sp>
        <p:nvSpPr>
          <p:cNvPr id="5" name="Title 4"/>
          <p:cNvSpPr>
            <a:spLocks noGrp="1"/>
          </p:cNvSpPr>
          <p:nvPr>
            <p:ph type="title"/>
          </p:nvPr>
        </p:nvSpPr>
        <p:spPr/>
        <p:txBody>
          <a:bodyPr/>
          <a:lstStyle/>
          <a:p>
            <a:r>
              <a:rPr lang="en-US" dirty="0"/>
              <a:t>Architecture Canvas</a:t>
            </a:r>
          </a:p>
        </p:txBody>
      </p:sp>
    </p:spTree>
    <p:extLst>
      <p:ext uri="{BB962C8B-B14F-4D97-AF65-F5344CB8AC3E}">
        <p14:creationId xmlns:p14="http://schemas.microsoft.com/office/powerpoint/2010/main" val="31707215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extLst>
              <p:ext uri="{D42A27DB-BD31-4B8C-83A1-F6EECF244321}">
                <p14:modId xmlns:p14="http://schemas.microsoft.com/office/powerpoint/2010/main" val="1173174046"/>
              </p:ext>
            </p:extLst>
          </p:nvPr>
        </p:nvGraphicFramePr>
        <p:xfrm>
          <a:off x="677863" y="1166813"/>
          <a:ext cx="8229600" cy="38401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lide Number Placeholder 2"/>
          <p:cNvSpPr>
            <a:spLocks noGrp="1"/>
          </p:cNvSpPr>
          <p:nvPr>
            <p:ph type="sldNum" sz="quarter" idx="12"/>
          </p:nvPr>
        </p:nvSpPr>
        <p:spPr/>
        <p:txBody>
          <a:bodyPr/>
          <a:lstStyle/>
          <a:p>
            <a:fld id="{5D7E0B00-4FDE-D040-8275-1F4B80113D68}" type="slidenum">
              <a:rPr lang="en-US" smtClean="0"/>
              <a:pPr/>
              <a:t>7</a:t>
            </a:fld>
            <a:endParaRPr lang="en-US"/>
          </a:p>
        </p:txBody>
      </p:sp>
      <p:sp>
        <p:nvSpPr>
          <p:cNvPr id="4" name="Footer Placeholder 3"/>
          <p:cNvSpPr>
            <a:spLocks noGrp="1"/>
          </p:cNvSpPr>
          <p:nvPr>
            <p:ph type="ftr" sz="quarter" idx="13"/>
          </p:nvPr>
        </p:nvSpPr>
        <p:spPr/>
        <p:txBody>
          <a:bodyPr/>
          <a:lstStyle/>
          <a:p>
            <a:endParaRPr lang="en-US" dirty="0"/>
          </a:p>
        </p:txBody>
      </p:sp>
      <p:sp>
        <p:nvSpPr>
          <p:cNvPr id="5" name="Title 4"/>
          <p:cNvSpPr>
            <a:spLocks noGrp="1"/>
          </p:cNvSpPr>
          <p:nvPr>
            <p:ph type="title"/>
          </p:nvPr>
        </p:nvSpPr>
        <p:spPr/>
        <p:txBody>
          <a:bodyPr/>
          <a:lstStyle/>
          <a:p>
            <a:r>
              <a:rPr lang="en-US" dirty="0"/>
              <a:t>Context: High level Architectural Approach</a:t>
            </a:r>
          </a:p>
        </p:txBody>
      </p:sp>
    </p:spTree>
    <p:extLst>
      <p:ext uri="{BB962C8B-B14F-4D97-AF65-F5344CB8AC3E}">
        <p14:creationId xmlns:p14="http://schemas.microsoft.com/office/powerpoint/2010/main" val="6722687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78065" y="966611"/>
            <a:ext cx="8229598" cy="4227181"/>
          </a:xfrm>
        </p:spPr>
        <p:txBody>
          <a:bodyPr>
            <a:normAutofit fontScale="25000" lnSpcReduction="20000"/>
          </a:bodyPr>
          <a:lstStyle/>
          <a:p>
            <a:r>
              <a:rPr lang="en-US" sz="4000" dirty="0"/>
              <a:t>Non-functional requirements should actually be considered in terms of the qualities you want from your solution as well as the constraints you will be operating under.</a:t>
            </a:r>
          </a:p>
          <a:p>
            <a:r>
              <a:rPr lang="en-US" sz="4000" dirty="0"/>
              <a:t>Cloud Platform as a Service (PaaS) environments take this paradigm a step further by removing horizontal scaling, placement of components, logging, and system management from the architect's purview. These operations happen, but as an IT architect you have no control (or almost no control) over them</a:t>
            </a:r>
          </a:p>
          <a:p>
            <a:endParaRPr lang="en-US" sz="4000" dirty="0"/>
          </a:p>
          <a:p>
            <a:pPr marL="457200" indent="-457200">
              <a:buFont typeface="+mj-lt"/>
              <a:buAutoNum type="arabicPeriod"/>
            </a:pPr>
            <a:r>
              <a:rPr lang="en-US" sz="4000" b="1" u="sng" dirty="0"/>
              <a:t>Availability</a:t>
            </a:r>
            <a:r>
              <a:rPr lang="en-US" sz="4000" dirty="0"/>
              <a:t> - How long the system is up and running and the Mean Time Between Failure (MTBF) is known as the availability of a program. How long does the system need to run without failure? What is the acceptable length of time for the system to be down? Can down times be scheduled?</a:t>
            </a:r>
          </a:p>
          <a:p>
            <a:pPr marL="457200" indent="-457200">
              <a:buFont typeface="+mj-lt"/>
              <a:buAutoNum type="arabicPeriod"/>
            </a:pPr>
            <a:r>
              <a:rPr lang="en-US" sz="4000" b="1" u="sng" dirty="0"/>
              <a:t>Elasticity</a:t>
            </a:r>
            <a:r>
              <a:rPr lang="en-US" sz="4000" dirty="0"/>
              <a:t> (Scalability)  - Scalability is the ability for your program to gracefully meet the demand of stress caused by increased usage. In short, ensuring your program doesn’t slow or bust when pounded by more users than you originally anticipated.</a:t>
            </a:r>
          </a:p>
          <a:p>
            <a:pPr marL="457200" indent="-457200">
              <a:buFont typeface="+mj-lt"/>
              <a:buAutoNum type="arabicPeriod"/>
            </a:pPr>
            <a:r>
              <a:rPr lang="en-US" sz="4000" b="1" u="sng" dirty="0"/>
              <a:t>Security</a:t>
            </a:r>
            <a:r>
              <a:rPr lang="en-US" sz="4000" dirty="0"/>
              <a:t> - the measure of system’s ability to resist unauthorized attempts at usage or behavior modification, while still providing service to legitimate users. Does the system need user or role based security? Does code access security need to occur? What operations need to be secured? How will users be administered?</a:t>
            </a:r>
          </a:p>
          <a:p>
            <a:pPr marL="457200" indent="-457200">
              <a:buFont typeface="+mj-lt"/>
              <a:buAutoNum type="arabicPeriod"/>
            </a:pPr>
            <a:r>
              <a:rPr lang="en-US" sz="4000" b="1" u="sng" dirty="0"/>
              <a:t>Extensibility</a:t>
            </a:r>
            <a:r>
              <a:rPr lang="en-US" sz="4000" dirty="0"/>
              <a:t> (Adaptability) – How easy is it to extend, add to or grow services as business needs change? For example if I want to change my business processes or connect to new back end or external API’s how easy would it be to do that?</a:t>
            </a:r>
          </a:p>
          <a:p>
            <a:pPr marL="457200" indent="-457200">
              <a:buFont typeface="+mj-lt"/>
              <a:buAutoNum type="arabicPeriod"/>
            </a:pPr>
            <a:r>
              <a:rPr lang="en-US" sz="4000" b="1" u="sng" dirty="0"/>
              <a:t>Performance</a:t>
            </a:r>
            <a:r>
              <a:rPr lang="en-US" sz="4000" dirty="0"/>
              <a:t> – How well suited is the solution infrastructure to supporting the workloads that will be deployed onto it, particularly as workloads grow?</a:t>
            </a:r>
          </a:p>
          <a:p>
            <a:pPr marL="457200" indent="-457200">
              <a:buFont typeface="+mj-lt"/>
              <a:buAutoNum type="arabicPeriod"/>
            </a:pPr>
            <a:r>
              <a:rPr lang="en-US" sz="4000" b="1" u="sng" dirty="0"/>
              <a:t>Usability</a:t>
            </a:r>
            <a:r>
              <a:rPr lang="en-US" sz="4000" dirty="0"/>
              <a:t> – This will be different depending on who the client is (i.e. business users, developers/architects or IT operations). In all cases however you need to consider ease of use of the software and how well designed interfaces are etc. </a:t>
            </a:r>
          </a:p>
          <a:p>
            <a:pPr marL="457200" indent="-457200">
              <a:buFont typeface="+mj-lt"/>
              <a:buAutoNum type="arabicPeriod"/>
            </a:pPr>
            <a:r>
              <a:rPr lang="en-US" sz="4000" b="1" u="sng" dirty="0"/>
              <a:t>Maintainability</a:t>
            </a:r>
            <a:r>
              <a:rPr lang="en-US" sz="4000" dirty="0"/>
              <a:t>  implies how brittle the code is to change. As a result, we tie the terms flexibility and testability into the overall maintainability of a project. Does the entire team understand the code base or does knowledge islands exist? Is the code thoroughly regression tested? Can modifications to the project be done in a timely manner?</a:t>
            </a:r>
          </a:p>
          <a:p>
            <a:pPr marL="457200" indent="-457200">
              <a:buFont typeface="+mj-lt"/>
              <a:buAutoNum type="arabicPeriod"/>
            </a:pPr>
            <a:r>
              <a:rPr lang="en-US" sz="4000" b="1" u="sng" dirty="0"/>
              <a:t>Interoperability (</a:t>
            </a:r>
            <a:r>
              <a:rPr lang="en-US" sz="4000" u="sng" dirty="0"/>
              <a:t>Integration</a:t>
            </a:r>
            <a:r>
              <a:rPr lang="en-US" sz="4000" b="1" u="sng" dirty="0"/>
              <a:t>) </a:t>
            </a:r>
            <a:r>
              <a:rPr lang="en-US" sz="4000" dirty="0"/>
              <a:t> – In a world of hybrid cloud where some workloads and data need to remain in your own data center (usually systems of record) while others need to be deployed in public or private clouds (usually systems of engagement) how those two clouds integrate is crucial.</a:t>
            </a:r>
          </a:p>
          <a:p>
            <a:pPr marL="457200" indent="-457200">
              <a:buFont typeface="+mj-lt"/>
              <a:buAutoNum type="arabicPeriod"/>
            </a:pPr>
            <a:r>
              <a:rPr lang="en-US" sz="4000" b="1" u="sng" dirty="0"/>
              <a:t>Portability</a:t>
            </a:r>
            <a:r>
              <a:rPr lang="en-US" sz="4000" dirty="0"/>
              <a:t> - Portability is the ability for your application to run on numerous platforms. This is can include actual application hosting, viewing, or data portability. Can the data be migrated to other systems? For web applications, which browsers does your web app support? Which operating systems does your program run on?</a:t>
            </a:r>
          </a:p>
          <a:p>
            <a:endParaRPr lang="en-US" dirty="0"/>
          </a:p>
        </p:txBody>
      </p:sp>
      <p:sp>
        <p:nvSpPr>
          <p:cNvPr id="3" name="Slide Number Placeholder 2"/>
          <p:cNvSpPr>
            <a:spLocks noGrp="1"/>
          </p:cNvSpPr>
          <p:nvPr>
            <p:ph type="sldNum" sz="quarter" idx="12"/>
          </p:nvPr>
        </p:nvSpPr>
        <p:spPr/>
        <p:txBody>
          <a:bodyPr/>
          <a:lstStyle/>
          <a:p>
            <a:fld id="{5D7E0B00-4FDE-D040-8275-1F4B80113D68}" type="slidenum">
              <a:rPr lang="en-US" smtClean="0"/>
              <a:pPr/>
              <a:t>8</a:t>
            </a:fld>
            <a:endParaRPr lang="en-US"/>
          </a:p>
        </p:txBody>
      </p:sp>
      <p:sp>
        <p:nvSpPr>
          <p:cNvPr id="4" name="Footer Placeholder 3"/>
          <p:cNvSpPr>
            <a:spLocks noGrp="1"/>
          </p:cNvSpPr>
          <p:nvPr>
            <p:ph type="ftr" sz="quarter" idx="13"/>
          </p:nvPr>
        </p:nvSpPr>
        <p:spPr/>
        <p:txBody>
          <a:bodyPr/>
          <a:lstStyle/>
          <a:p>
            <a:endParaRPr lang="en-US" dirty="0"/>
          </a:p>
        </p:txBody>
      </p:sp>
      <p:sp>
        <p:nvSpPr>
          <p:cNvPr id="5" name="Title 4"/>
          <p:cNvSpPr>
            <a:spLocks noGrp="1"/>
          </p:cNvSpPr>
          <p:nvPr>
            <p:ph type="title"/>
          </p:nvPr>
        </p:nvSpPr>
        <p:spPr/>
        <p:txBody>
          <a:bodyPr/>
          <a:lstStyle/>
          <a:p>
            <a:r>
              <a:rPr lang="en-US" dirty="0"/>
              <a:t>PaaS applications, NFRs, and the architect's role</a:t>
            </a:r>
          </a:p>
        </p:txBody>
      </p:sp>
    </p:spTree>
    <p:extLst>
      <p:ext uri="{BB962C8B-B14F-4D97-AF65-F5344CB8AC3E}">
        <p14:creationId xmlns:p14="http://schemas.microsoft.com/office/powerpoint/2010/main" val="9623488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276087" y="1166329"/>
            <a:ext cx="3631575" cy="3840646"/>
          </a:xfrm>
        </p:spPr>
        <p:txBody>
          <a:bodyPr>
            <a:normAutofit fontScale="70000" lnSpcReduction="20000"/>
          </a:bodyPr>
          <a:lstStyle/>
          <a:p>
            <a:r>
              <a:rPr lang="en-US" b="1" dirty="0"/>
              <a:t>Users of the application itself (consumers of the application services)</a:t>
            </a:r>
            <a:r>
              <a:rPr lang="en-US" dirty="0"/>
              <a:t>: These actors usually have requirements relating to the application's response time and availability. In addition, a typical cloud application often has unpredictable loads due to the varying number of concurrent users.</a:t>
            </a:r>
          </a:p>
          <a:p>
            <a:r>
              <a:rPr lang="en-US" b="1" dirty="0"/>
              <a:t>External systems</a:t>
            </a:r>
            <a:r>
              <a:rPr lang="en-US" dirty="0"/>
              <a:t>: These are physical systems external to the cloud that are not under the application architect's control.</a:t>
            </a:r>
          </a:p>
          <a:p>
            <a:r>
              <a:rPr lang="en-US" b="1" dirty="0"/>
              <a:t>Event-driven services</a:t>
            </a:r>
            <a:r>
              <a:rPr lang="en-US" dirty="0"/>
              <a:t>: Some services might implement long-running processes or an asynchronous interface.</a:t>
            </a:r>
          </a:p>
          <a:p>
            <a:r>
              <a:rPr lang="en-US" b="1" dirty="0"/>
              <a:t>On-premises systems (hybrid services)</a:t>
            </a:r>
            <a:r>
              <a:rPr lang="en-US" dirty="0"/>
              <a:t>: Both the cloud components and on-premises components of an on-premises system are under the control of the application architect, who can therefore tune them according to NFRs.</a:t>
            </a:r>
          </a:p>
          <a:p>
            <a:endParaRPr lang="en-US" dirty="0"/>
          </a:p>
        </p:txBody>
      </p:sp>
      <p:sp>
        <p:nvSpPr>
          <p:cNvPr id="3" name="Slide Number Placeholder 2"/>
          <p:cNvSpPr>
            <a:spLocks noGrp="1"/>
          </p:cNvSpPr>
          <p:nvPr>
            <p:ph type="sldNum" sz="quarter" idx="12"/>
          </p:nvPr>
        </p:nvSpPr>
        <p:spPr/>
        <p:txBody>
          <a:bodyPr/>
          <a:lstStyle/>
          <a:p>
            <a:fld id="{5D7E0B00-4FDE-D040-8275-1F4B80113D68}" type="slidenum">
              <a:rPr lang="en-US" smtClean="0"/>
              <a:pPr/>
              <a:t>9</a:t>
            </a:fld>
            <a:endParaRPr lang="en-US"/>
          </a:p>
        </p:txBody>
      </p:sp>
      <p:sp>
        <p:nvSpPr>
          <p:cNvPr id="4" name="Footer Placeholder 3"/>
          <p:cNvSpPr>
            <a:spLocks noGrp="1"/>
          </p:cNvSpPr>
          <p:nvPr>
            <p:ph type="ftr" sz="quarter" idx="13"/>
          </p:nvPr>
        </p:nvSpPr>
        <p:spPr/>
        <p:txBody>
          <a:bodyPr/>
          <a:lstStyle/>
          <a:p>
            <a:endParaRPr lang="en-US" dirty="0"/>
          </a:p>
        </p:txBody>
      </p:sp>
      <p:sp>
        <p:nvSpPr>
          <p:cNvPr id="5" name="Title 4"/>
          <p:cNvSpPr>
            <a:spLocks noGrp="1"/>
          </p:cNvSpPr>
          <p:nvPr>
            <p:ph type="title"/>
          </p:nvPr>
        </p:nvSpPr>
        <p:spPr/>
        <p:txBody>
          <a:bodyPr/>
          <a:lstStyle/>
          <a:p>
            <a:r>
              <a:rPr lang="en-US" dirty="0"/>
              <a:t>Cloud/Digital NFR-Management Actors</a:t>
            </a:r>
            <a:br>
              <a:rPr lang="en-US" dirty="0"/>
            </a:br>
            <a:endParaRPr lang="en-US" dirty="0"/>
          </a:p>
        </p:txBody>
      </p:sp>
      <p:pic>
        <p:nvPicPr>
          <p:cNvPr id="6" name="Picture 2" descr="https://www.ibm.com/developerworks/cloud/library/cl-bluemix-nfr/figure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980" y="1365845"/>
            <a:ext cx="4885860" cy="3606839"/>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292608" y="1166329"/>
            <a:ext cx="1737360" cy="1646605"/>
          </a:xfrm>
          <a:prstGeom prst="rect">
            <a:avLst/>
          </a:prstGeom>
          <a:noFill/>
        </p:spPr>
        <p:txBody>
          <a:bodyPr wrap="square" rtlCol="0">
            <a:spAutoFit/>
          </a:bodyPr>
          <a:lstStyle/>
          <a:p>
            <a:r>
              <a:rPr lang="en-US" sz="1050" dirty="0"/>
              <a:t>If you draw the operational context diagram of a PaaS application, you can identify four types of external actors and the necessary NFRs</a:t>
            </a:r>
          </a:p>
          <a:p>
            <a:endParaRPr lang="en-US" dirty="0"/>
          </a:p>
        </p:txBody>
      </p:sp>
    </p:spTree>
    <p:extLst>
      <p:ext uri="{BB962C8B-B14F-4D97-AF65-F5344CB8AC3E}">
        <p14:creationId xmlns:p14="http://schemas.microsoft.com/office/powerpoint/2010/main" val="938391076"/>
      </p:ext>
    </p:extLst>
  </p:cSld>
  <p:clrMapOvr>
    <a:masterClrMapping/>
  </p:clrMapOvr>
</p:sld>
</file>

<file path=ppt/theme/theme1.xml><?xml version="1.0" encoding="utf-8"?>
<a:theme xmlns:a="http://schemas.openxmlformats.org/drawingml/2006/main" name="Dow_DSS_Wide_Subbrands">
  <a:themeElements>
    <a:clrScheme name="Custom 1">
      <a:dk1>
        <a:srgbClr val="344447"/>
      </a:dk1>
      <a:lt1>
        <a:srgbClr val="FFFFFF"/>
      </a:lt1>
      <a:dk2>
        <a:srgbClr val="BFBFBF"/>
      </a:dk2>
      <a:lt2>
        <a:srgbClr val="E80033"/>
      </a:lt2>
      <a:accent1>
        <a:srgbClr val="F15D22"/>
      </a:accent1>
      <a:accent2>
        <a:srgbClr val="ED8B00"/>
      </a:accent2>
      <a:accent3>
        <a:srgbClr val="FDBB30"/>
      </a:accent3>
      <a:accent4>
        <a:srgbClr val="D0006F"/>
      </a:accent4>
      <a:accent5>
        <a:srgbClr val="910048"/>
      </a:accent5>
      <a:accent6>
        <a:srgbClr val="BF0D3E"/>
      </a:accent6>
      <a:hlink>
        <a:srgbClr val="E82034"/>
      </a:hlink>
      <a:folHlink>
        <a:srgbClr val="808080"/>
      </a:folHlink>
    </a:clrScheme>
    <a:fontScheme name="Blank Presentation">
      <a:majorFont>
        <a:latin typeface="Tahoma"/>
        <a:ea typeface="ＭＳ Ｐゴシック"/>
        <a:cs typeface="ＭＳ Ｐゴシック"/>
      </a:majorFont>
      <a:minorFont>
        <a:latin typeface="Tahoma"/>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charset="0"/>
            <a:ea typeface="ＭＳ Ｐゴシック" charset="-128"/>
            <a:cs typeface="ＭＳ Ｐゴシック"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charset="0"/>
            <a:ea typeface="ＭＳ Ｐゴシック" charset="-128"/>
            <a:cs typeface="ＭＳ Ｐゴシック"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FC5D40A8131FBA439A39C814C83B6664" ma:contentTypeVersion="12" ma:contentTypeDescription="Create a new document." ma:contentTypeScope="" ma:versionID="bed1db8c5d9344f313b97436b331b63c">
  <xsd:schema xmlns:xsd="http://www.w3.org/2001/XMLSchema" xmlns:xs="http://www.w3.org/2001/XMLSchema" xmlns:p="http://schemas.microsoft.com/office/2006/metadata/properties" xmlns:ns2="f15d380b-6f62-4097-ae32-d46288fa0b03" targetNamespace="http://schemas.microsoft.com/office/2006/metadata/properties" ma:root="true" ma:fieldsID="8415b3ec82dd0f91d8ad4009ed813ae7" ns2:_="">
    <xsd:import namespace="f15d380b-6f62-4097-ae32-d46288fa0b03"/>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15d380b-6f62-4097-ae32-d46288fa0b03"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ED2976A-97B5-4964-B88F-E4AAD91FDBFC}">
  <ds:schemaRefs>
    <ds:schemaRef ds:uri="http://schemas.microsoft.com/sharepoint/v3/contenttype/forms"/>
  </ds:schemaRefs>
</ds:datastoreItem>
</file>

<file path=customXml/itemProps2.xml><?xml version="1.0" encoding="utf-8"?>
<ds:datastoreItem xmlns:ds="http://schemas.openxmlformats.org/officeDocument/2006/customXml" ds:itemID="{6C0972B9-D97F-425A-9DA0-613740361F9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15d380b-6f62-4097-ae32-d46288fa0b0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5EE9E7A-CD54-453A-8204-639D09A91C60}">
  <ds:schemaRefs>
    <ds:schemaRef ds:uri="http://schemas.microsoft.com/office/2006/documentManagement/types"/>
    <ds:schemaRef ds:uri="http://schemas.microsoft.com/office/2006/metadata/properties"/>
    <ds:schemaRef ds:uri="http://purl.org/dc/terms/"/>
    <ds:schemaRef ds:uri="http://schemas.openxmlformats.org/package/2006/metadata/core-properties"/>
    <ds:schemaRef ds:uri="http://purl.org/dc/dcmitype/"/>
    <ds:schemaRef ds:uri="http://schemas.microsoft.com/office/infopath/2007/PartnerControls"/>
    <ds:schemaRef ds:uri="f15d380b-6f62-4097-ae32-d46288fa0b03"/>
    <ds:schemaRef ds:uri="http://www.w3.org/XML/1998/namespace"/>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DSS TemplateGeneral</Template>
  <TotalTime>3339</TotalTime>
  <Words>2698</Words>
  <Application>Microsoft Office PowerPoint</Application>
  <PresentationFormat>On-screen Show (16:10)</PresentationFormat>
  <Paragraphs>248</Paragraphs>
  <Slides>21</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ＭＳ Ｐゴシック</vt:lpstr>
      <vt:lpstr>Arial</vt:lpstr>
      <vt:lpstr>Tahoma</vt:lpstr>
      <vt:lpstr>Dow_DSS_Wide_Subbrands</vt:lpstr>
      <vt:lpstr>Solution Architecture Canvas</vt:lpstr>
      <vt:lpstr>Solution Architecture Canvas</vt:lpstr>
      <vt:lpstr>Appendix</vt:lpstr>
      <vt:lpstr>Architecture Canvas</vt:lpstr>
      <vt:lpstr>Key Architecture Drivers / Quality Attributes </vt:lpstr>
      <vt:lpstr>Architecture Canvas</vt:lpstr>
      <vt:lpstr>Context: High level Architectural Approach</vt:lpstr>
      <vt:lpstr>PaaS applications, NFRs, and the architect's role</vt:lpstr>
      <vt:lpstr>Cloud/Digital NFR-Management Actors </vt:lpstr>
      <vt:lpstr>Architectural Tactics - Cloud Design Patterns</vt:lpstr>
      <vt:lpstr>PaaS NFR-Management Design Patterns (example) </vt:lpstr>
      <vt:lpstr>Design Patterns for Microservices – example</vt:lpstr>
      <vt:lpstr>Microservices Design Patterns</vt:lpstr>
      <vt:lpstr>Risks and Pitfalls - Avoid Cloud Design Anti-Patterns </vt:lpstr>
      <vt:lpstr>PowerPoint Presentation</vt:lpstr>
      <vt:lpstr>Stateless App Pattern</vt:lpstr>
      <vt:lpstr>Asynchronous App pattern </vt:lpstr>
      <vt:lpstr>External API pattern </vt:lpstr>
      <vt:lpstr>Secure VPN pattern </vt:lpstr>
      <vt:lpstr>ACID and eventual-consistency database pattern </vt:lpstr>
      <vt:lpstr>Serverless Functions </vt:lpstr>
    </vt:vector>
  </TitlesOfParts>
  <Company>The Dow Chemical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Architecture Canvas</dc:title>
  <dc:creator>Phillips, Wayne (W)</dc:creator>
  <cp:keywords/>
  <cp:lastModifiedBy>Phillips, Wayne (W)</cp:lastModifiedBy>
  <cp:revision>57</cp:revision>
  <dcterms:created xsi:type="dcterms:W3CDTF">2017-07-26T20:04:18Z</dcterms:created>
  <dcterms:modified xsi:type="dcterms:W3CDTF">2018-06-01T16:46:12Z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_Steward">
    <vt:lpwstr>Hardy M nb59132</vt:lpwstr>
  </property>
  <property fmtid="{D5CDD505-2E9C-101B-9397-08002B2CF9AE}" pid="3" name="Update_Footer">
    <vt:lpwstr>No</vt:lpwstr>
  </property>
  <property fmtid="{D5CDD505-2E9C-101B-9397-08002B2CF9AE}" pid="4" name="Radio_Button">
    <vt:lpwstr>RadioButton2</vt:lpwstr>
  </property>
  <property fmtid="{D5CDD505-2E9C-101B-9397-08002B2CF9AE}" pid="5" name="Information_Classification">
    <vt:lpwstr/>
  </property>
  <property fmtid="{D5CDD505-2E9C-101B-9397-08002B2CF9AE}" pid="6" name="Record_Title_ID">
    <vt:lpwstr>72</vt:lpwstr>
  </property>
  <property fmtid="{D5CDD505-2E9C-101B-9397-08002B2CF9AE}" pid="7" name="Initial_Creation_Date">
    <vt:filetime>2013-10-02T19:18:48Z</vt:filetime>
  </property>
  <property fmtid="{D5CDD505-2E9C-101B-9397-08002B2CF9AE}" pid="8" name="Retention_Period_Start_Date">
    <vt:filetime>2013-10-02T19:21:10Z</vt:filetime>
  </property>
  <property fmtid="{D5CDD505-2E9C-101B-9397-08002B2CF9AE}" pid="9" name="Last_Reviewed_Date">
    <vt:lpwstr/>
  </property>
  <property fmtid="{D5CDD505-2E9C-101B-9397-08002B2CF9AE}" pid="10" name="Retention_Review_Frequency">
    <vt:lpwstr/>
  </property>
  <property fmtid="{D5CDD505-2E9C-101B-9397-08002B2CF9AE}" pid="11" name="ContentTypeId">
    <vt:lpwstr>0x010100FC5D40A8131FBA439A39C814C83B6664</vt:lpwstr>
  </property>
  <property fmtid="{D5CDD505-2E9C-101B-9397-08002B2CF9AE}" pid="12" name="TaxKeyword">
    <vt:lpwstr/>
  </property>
</Properties>
</file>