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AE88-1072-46B3-B742-84E93D44AFD8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BEB2-854A-426D-82FD-56BB546C73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Nexus One 0-50 RGB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3162300" cy="279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728529"/>
            <a:ext cx="3162300" cy="279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</dc:title>
  <dc:creator>DIAM</dc:creator>
  <cp:lastModifiedBy>Staff</cp:lastModifiedBy>
  <cp:revision>14</cp:revision>
  <dcterms:created xsi:type="dcterms:W3CDTF">2011-01-04T20:00:06Z</dcterms:created>
  <dcterms:modified xsi:type="dcterms:W3CDTF">2011-01-04T22:02:27Z</dcterms:modified>
</cp:coreProperties>
</file>