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32923"/>
    <a:srgbClr val="FFCCFF"/>
    <a:srgbClr val="FF9999"/>
    <a:srgbClr val="92D050"/>
    <a:srgbClr val="FFF0B1"/>
    <a:srgbClr val="FF99FF"/>
    <a:srgbClr val="66FFFF"/>
    <a:srgbClr val="9999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11" d="100"/>
          <a:sy n="111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11/1/2019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11/1/2019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9086" y="6638559"/>
            <a:ext cx="77814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05150"/>
              </p:ext>
            </p:extLst>
          </p:nvPr>
        </p:nvGraphicFramePr>
        <p:xfrm>
          <a:off x="265773" y="614378"/>
          <a:ext cx="8379390" cy="285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677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446381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318144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308862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8755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 marT="18288" marB="18288"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 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Hotfix-YYMMDD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1 Bug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r>
                        <a:rPr lang="en-US" sz="1200" baseline="0" dirty="0" smtClean="0"/>
                        <a:t> Candidate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 </a:t>
                      </a:r>
                      <a:r>
                        <a:rPr lang="en-US" sz="1200" smtClean="0"/>
                        <a:t>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P_###_YYY</a:t>
                      </a:r>
                    </a:p>
                    <a:p>
                      <a:r>
                        <a:rPr lang="en-US" sz="1200" dirty="0" smtClean="0"/>
                        <a:t>PI_###_ZZZ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 for receiving from internal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I_###_ZZZ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56458" y="3431762"/>
            <a:ext cx="41637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Develop, Name is </a:t>
            </a:r>
            <a:r>
              <a:rPr lang="en-US" sz="1100" dirty="0" err="1" smtClean="0"/>
              <a:t>P_#_anything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Private</a:t>
            </a:r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</a:t>
            </a:r>
            <a:r>
              <a:rPr lang="en-US" sz="1100" dirty="0"/>
              <a:t>off of </a:t>
            </a:r>
            <a:r>
              <a:rPr lang="en-US" sz="1100" dirty="0" smtClean="0"/>
              <a:t>Private, Name </a:t>
            </a:r>
            <a:r>
              <a:rPr lang="en-US" sz="1100" dirty="0"/>
              <a:t>is </a:t>
            </a:r>
            <a:r>
              <a:rPr lang="en-US" sz="1100" dirty="0" err="1" smtClean="0"/>
              <a:t>I_#_anything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smtClean="0"/>
              <a:t>Private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to intermediate feature from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Update Version.txt (If any other files updated must merge back into Develop also)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</a:t>
            </a:r>
            <a:r>
              <a:rPr lang="en-US" sz="1100" dirty="0"/>
              <a:t>R</a:t>
            </a:r>
            <a:r>
              <a:rPr lang="en-US" sz="1100" dirty="0" smtClean="0"/>
              <a:t>elease AND </a:t>
            </a:r>
            <a:r>
              <a:rPr lang="en-US" sz="1100" dirty="0"/>
              <a:t>D</a:t>
            </a:r>
            <a:r>
              <a:rPr lang="en-US" sz="1100" dirty="0" smtClean="0"/>
              <a:t>evelop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Release, Name is Hotfix-NNN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Release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8" name="Group 7"/>
          <p:cNvGrpSpPr/>
          <p:nvPr/>
        </p:nvGrpSpPr>
        <p:grpSpPr>
          <a:xfrm>
            <a:off x="692276" y="6204281"/>
            <a:ext cx="1946145" cy="519998"/>
            <a:chOff x="692276" y="6204281"/>
            <a:chExt cx="1946145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2942" y="6204281"/>
              <a:ext cx="572914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942" y="6447280"/>
              <a:ext cx="667490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79559" y="6204281"/>
              <a:ext cx="758862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Required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9559" y="6447280"/>
              <a:ext cx="709168" cy="276999"/>
            </a:xfrm>
            <a:prstGeom prst="rect">
              <a:avLst/>
            </a:prstGeom>
            <a:noFill/>
          </p:spPr>
          <p:txBody>
            <a:bodyPr wrap="none" lIns="45720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463153" y="5974065"/>
            <a:ext cx="4828289" cy="19516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16033" y="5054673"/>
            <a:ext cx="4828289" cy="195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9117" y="4374470"/>
            <a:ext cx="4828289" cy="195162"/>
          </a:xfrm>
          <a:prstGeom prst="rect">
            <a:avLst/>
          </a:prstGeom>
          <a:solidFill>
            <a:srgbClr val="FFF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9451" y="4275833"/>
            <a:ext cx="632866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200" dirty="0" smtClean="0"/>
              <a:t>_release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5831" y="4950787"/>
            <a:ext cx="666529" cy="184666"/>
          </a:xfrm>
          <a:prstGeom prst="rect">
            <a:avLst/>
          </a:prstGeom>
          <a:solidFill>
            <a:srgbClr val="92D050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200" dirty="0" smtClean="0"/>
              <a:t>_develop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5818" y="5869127"/>
            <a:ext cx="632866" cy="369332"/>
          </a:xfrm>
          <a:prstGeom prst="rect">
            <a:avLst/>
          </a:prstGeom>
          <a:solidFill>
            <a:srgbClr val="FF9999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200" dirty="0" smtClean="0"/>
              <a:t>_</a:t>
            </a:r>
            <a:r>
              <a:rPr lang="en-US" sz="1200" dirty="0"/>
              <a:t>i</a:t>
            </a:r>
            <a:r>
              <a:rPr lang="en-US" sz="1200" dirty="0" smtClean="0"/>
              <a:t>nternal</a:t>
            </a:r>
            <a:br>
              <a:rPr lang="en-US" sz="1200" dirty="0" smtClean="0"/>
            </a:br>
            <a:r>
              <a:rPr lang="en-US" sz="1200" dirty="0" smtClean="0"/>
              <a:t>Develop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 flipV="1">
            <a:off x="1375652" y="467234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28" name="Straight Arrow Connector 27"/>
          <p:cNvCxnSpPr>
            <a:stCxn id="73" idx="1"/>
            <a:endCxn id="73" idx="3"/>
          </p:cNvCxnSpPr>
          <p:nvPr/>
        </p:nvCxnSpPr>
        <p:spPr>
          <a:xfrm>
            <a:off x="516033" y="5152254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V="1">
            <a:off x="1764118" y="467234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34" name="Straight Arrow Connector 33"/>
          <p:cNvCxnSpPr>
            <a:stCxn id="18" idx="1"/>
            <a:endCxn id="18" idx="3"/>
          </p:cNvCxnSpPr>
          <p:nvPr/>
        </p:nvCxnSpPr>
        <p:spPr>
          <a:xfrm>
            <a:off x="489117" y="4472051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0" idx="2"/>
            <a:endCxn id="6" idx="2"/>
          </p:cNvCxnSpPr>
          <p:nvPr/>
        </p:nvCxnSpPr>
        <p:spPr>
          <a:xfrm rot="10800000">
            <a:off x="1375652" y="4782174"/>
            <a:ext cx="872654" cy="363266"/>
          </a:xfrm>
          <a:prstGeom prst="bentConnector3">
            <a:avLst>
              <a:gd name="adj1" fmla="val 12619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6"/>
            <a:endCxn id="33" idx="2"/>
          </p:cNvCxnSpPr>
          <p:nvPr/>
        </p:nvCxnSpPr>
        <p:spPr>
          <a:xfrm>
            <a:off x="1603241" y="4782174"/>
            <a:ext cx="160877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2225843" y="4359588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42" name="Elbow Connector 41"/>
          <p:cNvCxnSpPr>
            <a:stCxn id="33" idx="6"/>
            <a:endCxn id="41" idx="0"/>
          </p:cNvCxnSpPr>
          <p:nvPr/>
        </p:nvCxnSpPr>
        <p:spPr>
          <a:xfrm flipV="1">
            <a:off x="1991707" y="4579244"/>
            <a:ext cx="347931" cy="20293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flipV="1">
            <a:off x="2966999" y="399603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51" name="Elbow Connector 50"/>
          <p:cNvCxnSpPr>
            <a:stCxn id="41" idx="6"/>
            <a:endCxn id="50" idx="2"/>
          </p:cNvCxnSpPr>
          <p:nvPr/>
        </p:nvCxnSpPr>
        <p:spPr>
          <a:xfrm flipV="1">
            <a:off x="2453432" y="4105865"/>
            <a:ext cx="513567" cy="363551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V="1">
            <a:off x="3245889" y="4349976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55" name="Elbow Connector 54"/>
          <p:cNvCxnSpPr>
            <a:stCxn id="50" idx="6"/>
            <a:endCxn id="54" idx="4"/>
          </p:cNvCxnSpPr>
          <p:nvPr/>
        </p:nvCxnSpPr>
        <p:spPr>
          <a:xfrm>
            <a:off x="3194588" y="4105865"/>
            <a:ext cx="165096" cy="244111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flipV="1">
            <a:off x="3255125" y="503561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61" name="Elbow Connector 37"/>
          <p:cNvCxnSpPr>
            <a:stCxn id="54" idx="0"/>
            <a:endCxn id="60" idx="4"/>
          </p:cNvCxnSpPr>
          <p:nvPr/>
        </p:nvCxnSpPr>
        <p:spPr>
          <a:xfrm>
            <a:off x="3359684" y="4569632"/>
            <a:ext cx="9236" cy="46598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V="1">
            <a:off x="1993719" y="539665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67" name="Oval 66"/>
          <p:cNvSpPr/>
          <p:nvPr/>
        </p:nvSpPr>
        <p:spPr>
          <a:xfrm flipV="1">
            <a:off x="2528945" y="5396657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68" name="Oval 67"/>
          <p:cNvSpPr/>
          <p:nvPr/>
        </p:nvSpPr>
        <p:spPr>
          <a:xfrm flipV="1">
            <a:off x="992786" y="560940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70" name="Oval 69"/>
          <p:cNvSpPr/>
          <p:nvPr/>
        </p:nvSpPr>
        <p:spPr>
          <a:xfrm flipV="1">
            <a:off x="2248306" y="503561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71" name="Oval 70"/>
          <p:cNvSpPr/>
          <p:nvPr/>
        </p:nvSpPr>
        <p:spPr>
          <a:xfrm flipV="1">
            <a:off x="2854049" y="503408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2" name="Elbow Connector 71"/>
          <p:cNvCxnSpPr>
            <a:stCxn id="70" idx="2"/>
            <a:endCxn id="68" idx="2"/>
          </p:cNvCxnSpPr>
          <p:nvPr/>
        </p:nvCxnSpPr>
        <p:spPr>
          <a:xfrm rot="10800000" flipV="1">
            <a:off x="992786" y="5145440"/>
            <a:ext cx="1255520" cy="573794"/>
          </a:xfrm>
          <a:prstGeom prst="bentConnector3">
            <a:avLst>
              <a:gd name="adj1" fmla="val 11820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6"/>
            <a:endCxn id="70" idx="0"/>
          </p:cNvCxnSpPr>
          <p:nvPr/>
        </p:nvCxnSpPr>
        <p:spPr>
          <a:xfrm flipV="1">
            <a:off x="1220375" y="5255268"/>
            <a:ext cx="1141726" cy="463966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0" idx="2"/>
            <a:endCxn id="66" idx="2"/>
          </p:cNvCxnSpPr>
          <p:nvPr/>
        </p:nvCxnSpPr>
        <p:spPr>
          <a:xfrm rot="10800000" flipV="1">
            <a:off x="1993720" y="5145439"/>
            <a:ext cx="254587" cy="361045"/>
          </a:xfrm>
          <a:prstGeom prst="bentConnector3">
            <a:avLst>
              <a:gd name="adj1" fmla="val 18979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6"/>
            <a:endCxn id="67" idx="2"/>
          </p:cNvCxnSpPr>
          <p:nvPr/>
        </p:nvCxnSpPr>
        <p:spPr>
          <a:xfrm>
            <a:off x="2221308" y="5506485"/>
            <a:ext cx="307637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7" idx="6"/>
            <a:endCxn id="71" idx="0"/>
          </p:cNvCxnSpPr>
          <p:nvPr/>
        </p:nvCxnSpPr>
        <p:spPr>
          <a:xfrm flipV="1">
            <a:off x="2756534" y="5253740"/>
            <a:ext cx="211310" cy="252745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 flipV="1">
            <a:off x="4101931" y="4681356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02" name="Elbow Connector 101"/>
          <p:cNvCxnSpPr>
            <a:stCxn id="60" idx="6"/>
            <a:endCxn id="101" idx="2"/>
          </p:cNvCxnSpPr>
          <p:nvPr/>
        </p:nvCxnSpPr>
        <p:spPr>
          <a:xfrm flipV="1">
            <a:off x="3482714" y="4791184"/>
            <a:ext cx="619217" cy="35425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1" idx="6"/>
            <a:endCxn id="106" idx="0"/>
          </p:cNvCxnSpPr>
          <p:nvPr/>
        </p:nvCxnSpPr>
        <p:spPr>
          <a:xfrm flipV="1">
            <a:off x="4329520" y="4569632"/>
            <a:ext cx="594651" cy="22155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flipV="1">
            <a:off x="4810376" y="4349976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17" name="Straight Arrow Connector 116"/>
          <p:cNvCxnSpPr>
            <a:stCxn id="74" idx="1"/>
            <a:endCxn id="74" idx="3"/>
          </p:cNvCxnSpPr>
          <p:nvPr/>
        </p:nvCxnSpPr>
        <p:spPr>
          <a:xfrm>
            <a:off x="463153" y="6071646"/>
            <a:ext cx="482828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 flipV="1">
            <a:off x="4240333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21" name="Elbow Connector 120"/>
          <p:cNvCxnSpPr>
            <a:stCxn id="120" idx="2"/>
            <a:endCxn id="122" idx="2"/>
          </p:cNvCxnSpPr>
          <p:nvPr/>
        </p:nvCxnSpPr>
        <p:spPr>
          <a:xfrm rot="10800000" flipV="1">
            <a:off x="3967659" y="6060821"/>
            <a:ext cx="272675" cy="343827"/>
          </a:xfrm>
          <a:prstGeom prst="bentConnector3">
            <a:avLst>
              <a:gd name="adj1" fmla="val 18383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 flipV="1">
            <a:off x="3967658" y="6294821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25" name="Elbow Connector 124"/>
          <p:cNvCxnSpPr>
            <a:stCxn id="122" idx="6"/>
            <a:endCxn id="120" idx="0"/>
          </p:cNvCxnSpPr>
          <p:nvPr/>
        </p:nvCxnSpPr>
        <p:spPr>
          <a:xfrm flipV="1">
            <a:off x="4195247" y="6170650"/>
            <a:ext cx="158881" cy="233999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0" idx="4"/>
            <a:endCxn id="79" idx="0"/>
          </p:cNvCxnSpPr>
          <p:nvPr/>
        </p:nvCxnSpPr>
        <p:spPr>
          <a:xfrm flipV="1">
            <a:off x="4354128" y="5681294"/>
            <a:ext cx="17961" cy="269700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flipV="1">
            <a:off x="3040555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45" name="Elbow Connector 144"/>
          <p:cNvCxnSpPr>
            <a:stCxn id="71" idx="6"/>
            <a:endCxn id="140" idx="4"/>
          </p:cNvCxnSpPr>
          <p:nvPr/>
        </p:nvCxnSpPr>
        <p:spPr>
          <a:xfrm>
            <a:off x="3081638" y="5143912"/>
            <a:ext cx="72712" cy="80708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flipV="1">
            <a:off x="2703530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49" name="Elbow Connector 148"/>
          <p:cNvCxnSpPr>
            <a:stCxn id="70" idx="6"/>
            <a:endCxn id="148" idx="4"/>
          </p:cNvCxnSpPr>
          <p:nvPr/>
        </p:nvCxnSpPr>
        <p:spPr>
          <a:xfrm>
            <a:off x="2475895" y="5145440"/>
            <a:ext cx="341430" cy="80555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 flipV="1">
            <a:off x="3408206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7" name="Elbow Connector 37"/>
          <p:cNvCxnSpPr>
            <a:stCxn id="60" idx="6"/>
            <a:endCxn id="85" idx="4"/>
          </p:cNvCxnSpPr>
          <p:nvPr/>
        </p:nvCxnSpPr>
        <p:spPr>
          <a:xfrm>
            <a:off x="3482714" y="5145440"/>
            <a:ext cx="39287" cy="80555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flipV="1">
            <a:off x="1998187" y="502994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8" name="Elbow Connector 77"/>
          <p:cNvCxnSpPr>
            <a:stCxn id="33" idx="6"/>
            <a:endCxn id="77" idx="4"/>
          </p:cNvCxnSpPr>
          <p:nvPr/>
        </p:nvCxnSpPr>
        <p:spPr>
          <a:xfrm>
            <a:off x="1991707" y="4782174"/>
            <a:ext cx="120275" cy="24776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 flipV="1">
            <a:off x="4258294" y="5461638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80" name="Elbow Connector 79"/>
          <p:cNvCxnSpPr>
            <a:stCxn id="60" idx="6"/>
            <a:endCxn id="79" idx="2"/>
          </p:cNvCxnSpPr>
          <p:nvPr/>
        </p:nvCxnSpPr>
        <p:spPr>
          <a:xfrm>
            <a:off x="3482714" y="5145440"/>
            <a:ext cx="775580" cy="42602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9" idx="6"/>
            <a:endCxn id="84" idx="0"/>
          </p:cNvCxnSpPr>
          <p:nvPr/>
        </p:nvCxnSpPr>
        <p:spPr>
          <a:xfrm flipV="1">
            <a:off x="4913682" y="5245081"/>
            <a:ext cx="42311" cy="330511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 flipV="1">
            <a:off x="4842198" y="5025425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0" name="Elbow Connector 89"/>
          <p:cNvCxnSpPr>
            <a:stCxn id="79" idx="6"/>
            <a:endCxn id="89" idx="2"/>
          </p:cNvCxnSpPr>
          <p:nvPr/>
        </p:nvCxnSpPr>
        <p:spPr>
          <a:xfrm>
            <a:off x="4485883" y="5571466"/>
            <a:ext cx="200210" cy="4126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75634" y="5279288"/>
            <a:ext cx="958276" cy="153888"/>
          </a:xfrm>
          <a:prstGeom prst="rect">
            <a:avLst/>
          </a:prstGeom>
          <a:solidFill>
            <a:srgbClr val="FF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PI_01_Feature3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093008" y="4171149"/>
            <a:ext cx="839653" cy="153888"/>
          </a:xfrm>
          <a:prstGeom prst="rect">
            <a:avLst/>
          </a:prstGeom>
          <a:solidFill>
            <a:srgbClr val="99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Hotfix-191026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80747" y="4870642"/>
            <a:ext cx="584775" cy="153888"/>
          </a:xfrm>
          <a:prstGeom prst="rect">
            <a:avLst/>
          </a:prstGeom>
          <a:solidFill>
            <a:srgbClr val="66FF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R-V00.1a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88469" y="5455518"/>
            <a:ext cx="923010" cy="153888"/>
          </a:xfrm>
          <a:prstGeom prst="rect">
            <a:avLst/>
          </a:prstGeom>
          <a:solidFill>
            <a:srgbClr val="FF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P_02_Feature1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3421" y="5290443"/>
            <a:ext cx="923010" cy="153888"/>
          </a:xfrm>
          <a:prstGeom prst="rect">
            <a:avLst/>
          </a:prstGeom>
          <a:solidFill>
            <a:srgbClr val="FF99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P_01_Feature2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59349" y="4846293"/>
            <a:ext cx="514243" cy="153888"/>
          </a:xfrm>
          <a:prstGeom prst="rect">
            <a:avLst/>
          </a:prstGeom>
          <a:solidFill>
            <a:srgbClr val="66FF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R-V00.2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59903" y="6217877"/>
            <a:ext cx="873316" cy="153888"/>
          </a:xfrm>
          <a:prstGeom prst="rect">
            <a:avLst/>
          </a:prstGeom>
          <a:solidFill>
            <a:srgbClr val="FFCCFF"/>
          </a:solidFill>
        </p:spPr>
        <p:txBody>
          <a:bodyPr wrap="none" lIns="45720" tIns="0" rIns="0" bIns="0" rtlCol="0">
            <a:spAutoFit/>
          </a:bodyPr>
          <a:lstStyle/>
          <a:p>
            <a:r>
              <a:rPr lang="en-US" sz="1000" dirty="0" smtClean="0"/>
              <a:t>I_01_Feature3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62603" y="3513415"/>
            <a:ext cx="49970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Whenever the Develop branch is updated, it must be merged into back into the Private branch to ensure synchronization.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 flipV="1">
            <a:off x="4282691" y="502994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3" name="Elbow Connector 92"/>
          <p:cNvCxnSpPr>
            <a:stCxn id="101" idx="6"/>
            <a:endCxn id="92" idx="4"/>
          </p:cNvCxnSpPr>
          <p:nvPr/>
        </p:nvCxnSpPr>
        <p:spPr>
          <a:xfrm>
            <a:off x="4329520" y="4791184"/>
            <a:ext cx="66966" cy="23875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 flipV="1">
            <a:off x="4495424" y="5937343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96" name="Elbow Connector 95"/>
          <p:cNvCxnSpPr>
            <a:stCxn id="92" idx="6"/>
            <a:endCxn id="95" idx="4"/>
          </p:cNvCxnSpPr>
          <p:nvPr/>
        </p:nvCxnSpPr>
        <p:spPr>
          <a:xfrm>
            <a:off x="4510280" y="5139769"/>
            <a:ext cx="98939" cy="797574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 flipV="1">
            <a:off x="4686093" y="5465764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sp>
        <p:nvSpPr>
          <p:cNvPr id="97" name="Oval 96"/>
          <p:cNvSpPr/>
          <p:nvPr/>
        </p:nvSpPr>
        <p:spPr>
          <a:xfrm flipV="1">
            <a:off x="4871839" y="5950994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100" name="Elbow Connector 99"/>
          <p:cNvCxnSpPr>
            <a:stCxn id="84" idx="6"/>
            <a:endCxn id="97" idx="4"/>
          </p:cNvCxnSpPr>
          <p:nvPr/>
        </p:nvCxnSpPr>
        <p:spPr>
          <a:xfrm flipH="1">
            <a:off x="4985634" y="5135253"/>
            <a:ext cx="84153" cy="815741"/>
          </a:xfrm>
          <a:prstGeom prst="bentConnector4">
            <a:avLst>
              <a:gd name="adj1" fmla="val -88756"/>
              <a:gd name="adj2" fmla="val 5673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2c061caa-ac96-4ed1-b74a-abb1169dd94c"/>
    <ds:schemaRef ds:uri="http://schemas.microsoft.com/office/infopath/2007/PartnerControls"/>
    <ds:schemaRef ds:uri="http://purl.org/dc/terms/"/>
    <ds:schemaRef ds:uri="8acc76ce-4927-4c10-947a-54b615abcc3a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432</TotalTime>
  <Words>267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41</cp:revision>
  <cp:lastPrinted>2018-04-12T16:00:29Z</cp:lastPrinted>
  <dcterms:created xsi:type="dcterms:W3CDTF">2019-10-23T17:08:47Z</dcterms:created>
  <dcterms:modified xsi:type="dcterms:W3CDTF">2019-11-01T13:58:22Z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