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/>
    <p:restoredTop sz="96341"/>
  </p:normalViewPr>
  <p:slideViewPr>
    <p:cSldViewPr snapToGrid="0" snapToObjects="1">
      <p:cViewPr>
        <p:scale>
          <a:sx n="76" d="100"/>
          <a:sy n="76" d="100"/>
        </p:scale>
        <p:origin x="80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D3D5F-0CD7-3C49-A363-96EFCBCB79F7}" type="datetimeFigureOut">
              <a:rPr kumimoji="1" lang="zh-TW" altLang="en-US" smtClean="0"/>
              <a:t>2019/6/11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9ACD2-A518-6641-85C6-D647B42611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56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9ACD2-A518-6641-85C6-D647B426111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820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33412-0365-134E-8249-BB9146FE0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FCE453-FF48-124C-8B41-89F238E7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974E9-6891-4846-88E5-41C71AB5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56FCF-586B-9148-A77A-D4039CD3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EDF94-BB93-EB41-B99D-AFB6D10A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500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00A02-0E3A-D943-BBAF-33B18E67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B36343-5158-5D4A-BB44-EE04B9899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034B72-9094-644C-9563-E8BF6377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AC77D-7273-4F43-B94D-88573222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16D270-1712-6246-B631-32CA2560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64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A4D1EE-9CC2-9843-A0FA-5D61CC974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E5E28F-4C74-6141-8B49-3C7D45878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9148F-A36B-8146-AD59-8A5C917C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EFB8C2-0D16-694D-89F8-F20665DC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CDA4F5-4875-134F-8EAE-B7B36EF2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71121-11FD-5742-826C-D1FC654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A23DC4-771C-9F49-9DAE-93B411C2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A50BAB-9341-7F44-A9E4-A9501724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13AAD-1BB8-194F-B37A-5ECFD2F6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69073B-CBD1-5C4E-B4D1-72F78ECF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282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D4C0E-617C-FE40-8D08-5A9AEFE4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C94C32-BDD5-7548-911F-1B8F7C67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3F71DB-81D0-1F4A-88C7-0F100A1F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A38E36-6008-E243-8BF6-DD411E01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63E01-6970-074B-A2FB-BAC30ED8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079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E21CA-26C8-3A43-BB6C-F839A5E2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2E9BB9-F1C7-5145-81D2-08D805D0C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0D8087-A8E8-ED4A-9A07-BFCADE3D0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868E61-2171-DC4A-A611-8B77945D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B6C444-E195-1440-8352-842E7C9D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7BAE2-6CD4-8746-8BB6-1C36139E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386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26BFA-C006-2749-BFB0-83EBBBB1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92F4D8-D27A-DC47-A909-F0ECC1DD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C9C164-4805-294A-952A-465442A5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263F12-D955-8D4E-8F2E-D5CE562C7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D65A0A-BF2B-6A4F-A3E0-9E12DD2AB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55D2DF-AB33-B949-8DFC-EFDA18A1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A763A4-AA0C-1246-9AAA-CB1AD7A8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37D6C6-EACF-DC40-95AF-716FD22B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81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51B059-18A8-474B-9897-722C8A59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4F34AA-02BF-0640-B3D2-2C0D9E58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3FA3E7-4C12-7A4C-BADF-16492E1E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555868-F9E0-8146-B29C-712D8522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601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A32B59-7846-6645-B552-738AA47E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FEF3F6-E9B0-474B-87BD-4010F011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32AA61-7FA5-B14B-A0A3-24499372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526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66FA2-4BA3-1446-B96E-4E4ABB8D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D17EC6-756F-4D4E-9CB5-9943FC59D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9C6F3B-A201-5B42-9190-FB5A1085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A9368B-670B-904E-8BB8-080A934B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C9B88D-4F7D-B64A-9756-36EC0DBE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E5A791-44C6-AA40-AA55-40D00BFA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588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BA0CA-9FE4-3C40-A3E0-520F1345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2917A2-7CFC-0B41-8326-11A15CC86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C97A82-94FD-184E-A9C5-470505BD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9D71AC-35E5-A84A-8C73-21CD5532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3292D2-D78F-B448-9DAF-98404937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1345D2-B7C2-0F41-985F-64A3D647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31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6F07AB-77DD-8043-B1D4-E59AEDE5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4E24BD-CBFC-3248-A484-67FEF282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2393EA-E39D-9440-8F21-3486C1C9B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F6B8-6412-F643-8BDD-A74E91C51D56}" type="datetimeFigureOut">
              <a:rPr kumimoji="1" lang="zh-TW" altLang="en-US" smtClean="0"/>
              <a:t>2019/6/10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44D451-546F-2144-A477-5115AF32F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3CAC8C-DC5E-2D40-9798-668959860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FED4-4CEB-7049-886B-DAF55DAEC9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91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tiff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jpg"/><Relationship Id="rId5" Type="http://schemas.microsoft.com/office/2007/relationships/hdphoto" Target="../media/hdphoto1.wdp"/><Relationship Id="rId10" Type="http://schemas.openxmlformats.org/officeDocument/2006/relationships/image" Target="../media/image6.jpg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圓角矩形 350">
            <a:extLst>
              <a:ext uri="{FF2B5EF4-FFF2-40B4-BE49-F238E27FC236}">
                <a16:creationId xmlns:a16="http://schemas.microsoft.com/office/drawing/2014/main" id="{6700FEA9-1A85-DC4A-BC17-8922AC10C902}"/>
              </a:ext>
            </a:extLst>
          </p:cNvPr>
          <p:cNvSpPr/>
          <p:nvPr/>
        </p:nvSpPr>
        <p:spPr>
          <a:xfrm>
            <a:off x="3511419" y="191721"/>
            <a:ext cx="2909369" cy="2530707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1" name="圓角矩形 310">
            <a:extLst>
              <a:ext uri="{FF2B5EF4-FFF2-40B4-BE49-F238E27FC236}">
                <a16:creationId xmlns:a16="http://schemas.microsoft.com/office/drawing/2014/main" id="{0AEC259E-1787-EC49-B200-74D953622F82}"/>
              </a:ext>
            </a:extLst>
          </p:cNvPr>
          <p:cNvSpPr/>
          <p:nvPr/>
        </p:nvSpPr>
        <p:spPr>
          <a:xfrm>
            <a:off x="6694736" y="233957"/>
            <a:ext cx="5405665" cy="650031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0" name="圓角矩形 119">
            <a:extLst>
              <a:ext uri="{FF2B5EF4-FFF2-40B4-BE49-F238E27FC236}">
                <a16:creationId xmlns:a16="http://schemas.microsoft.com/office/drawing/2014/main" id="{6C2D9CFC-5DCA-DF47-B033-2B83CC3A09CA}"/>
              </a:ext>
            </a:extLst>
          </p:cNvPr>
          <p:cNvSpPr/>
          <p:nvPr/>
        </p:nvSpPr>
        <p:spPr>
          <a:xfrm>
            <a:off x="200061" y="2856294"/>
            <a:ext cx="6220727" cy="3867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9" name="圓角矩形 118">
            <a:extLst>
              <a:ext uri="{FF2B5EF4-FFF2-40B4-BE49-F238E27FC236}">
                <a16:creationId xmlns:a16="http://schemas.microsoft.com/office/drawing/2014/main" id="{FA84A593-BCB7-BA42-BFC4-AA6982C07439}"/>
              </a:ext>
            </a:extLst>
          </p:cNvPr>
          <p:cNvSpPr/>
          <p:nvPr/>
        </p:nvSpPr>
        <p:spPr>
          <a:xfrm>
            <a:off x="260247" y="210728"/>
            <a:ext cx="3009298" cy="253070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9" name="圖片 98">
            <a:extLst>
              <a:ext uri="{FF2B5EF4-FFF2-40B4-BE49-F238E27FC236}">
                <a16:creationId xmlns:a16="http://schemas.microsoft.com/office/drawing/2014/main" id="{893112B1-D14E-C240-9A6D-5A1EBDE55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9" y="3633004"/>
            <a:ext cx="832902" cy="1128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>
              <a:rot lat="18448668" lon="2370242" rev="18834418"/>
            </a:camera>
            <a:lightRig rig="contrasting" dir="t"/>
          </a:scene3d>
        </p:spPr>
      </p:pic>
      <p:pic>
        <p:nvPicPr>
          <p:cNvPr id="98" name="圖片 97">
            <a:extLst>
              <a:ext uri="{FF2B5EF4-FFF2-40B4-BE49-F238E27FC236}">
                <a16:creationId xmlns:a16="http://schemas.microsoft.com/office/drawing/2014/main" id="{785CAA7F-91CD-4D42-BA6A-4DD86C45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078" y="3547457"/>
            <a:ext cx="832902" cy="1128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>
              <a:rot lat="18448668" lon="2370242" rev="18834418"/>
            </a:camera>
            <a:lightRig rig="contrasting" dir="t"/>
          </a:scene3d>
        </p:spPr>
      </p:pic>
      <p:pic>
        <p:nvPicPr>
          <p:cNvPr id="95" name="圖片 94">
            <a:extLst>
              <a:ext uri="{FF2B5EF4-FFF2-40B4-BE49-F238E27FC236}">
                <a16:creationId xmlns:a16="http://schemas.microsoft.com/office/drawing/2014/main" id="{B98EE1DE-3C67-6E4C-9AB9-3FBAB832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9" y="3482250"/>
            <a:ext cx="832902" cy="1128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>
              <a:rot lat="18448668" lon="2370242" rev="18834418"/>
            </a:camera>
            <a:lightRig rig="contrasting" dir="t"/>
          </a:scene3d>
        </p:spPr>
      </p:pic>
      <p:pic>
        <p:nvPicPr>
          <p:cNvPr id="94" name="圖片 93">
            <a:extLst>
              <a:ext uri="{FF2B5EF4-FFF2-40B4-BE49-F238E27FC236}">
                <a16:creationId xmlns:a16="http://schemas.microsoft.com/office/drawing/2014/main" id="{9DE184D6-9291-4B4D-A602-718A87DA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9" y="3417043"/>
            <a:ext cx="832902" cy="1128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>
              <a:rot lat="18448668" lon="2370242" rev="18834418"/>
            </a:camera>
            <a:lightRig rig="contrasting" dir="t"/>
          </a:scene3d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C2CC8A06-30B4-534C-8D98-C6A69CD8F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9" y="3351836"/>
            <a:ext cx="832902" cy="1128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>
              <a:rot lat="18448668" lon="2370242" rev="18834418"/>
            </a:camera>
            <a:lightRig rig="contrasting" dir="t"/>
          </a:scene3d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A3035EFF-E707-364F-BA08-B0FDE5FC1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" b="98182" l="0" r="100000">
                        <a14:foregroundMark x1="38636" y1="50455" x2="38636" y2="50455"/>
                        <a14:backgroundMark x1="2273" y1="77273" x2="2273" y2="77273"/>
                        <a14:backgroundMark x1="53636" y1="87727" x2="53636" y2="87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1333" y="2153190"/>
            <a:ext cx="357982" cy="357982"/>
          </a:xfrm>
          <a:prstGeom prst="rect">
            <a:avLst/>
          </a:prstGeom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35094CD-CCFD-7244-9097-0EF76E69AB50}"/>
              </a:ext>
            </a:extLst>
          </p:cNvPr>
          <p:cNvCxnSpPr>
            <a:cxnSpLocks/>
          </p:cNvCxnSpPr>
          <p:nvPr/>
        </p:nvCxnSpPr>
        <p:spPr>
          <a:xfrm>
            <a:off x="1638165" y="816376"/>
            <a:ext cx="99669" cy="101585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28F9A63-4774-D343-A36A-3BB828379F96}"/>
              </a:ext>
            </a:extLst>
          </p:cNvPr>
          <p:cNvCxnSpPr>
            <a:cxnSpLocks/>
          </p:cNvCxnSpPr>
          <p:nvPr/>
        </p:nvCxnSpPr>
        <p:spPr>
          <a:xfrm>
            <a:off x="1658790" y="816376"/>
            <a:ext cx="1071451" cy="12820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F5A91D8-1A7B-B243-9B01-EEC990436C74}"/>
              </a:ext>
            </a:extLst>
          </p:cNvPr>
          <p:cNvSpPr/>
          <p:nvPr/>
        </p:nvSpPr>
        <p:spPr>
          <a:xfrm>
            <a:off x="1384157" y="1569418"/>
            <a:ext cx="1103076" cy="1323263"/>
          </a:xfrm>
          <a:prstGeom prst="rect">
            <a:avLst/>
          </a:prstGeom>
          <a:noFill/>
          <a:effectLst>
            <a:outerShdw blurRad="889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isometricOffAxis2Top">
              <a:rot lat="18448669" lon="2370242" rev="18834420"/>
            </a:camera>
            <a:lightRig rig="chilly" dir="t"/>
          </a:scene3d>
          <a:sp3d extrusionH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0A74D5F-995A-6A4D-B691-5D650633ACC9}"/>
              </a:ext>
            </a:extLst>
          </p:cNvPr>
          <p:cNvCxnSpPr>
            <a:cxnSpLocks/>
          </p:cNvCxnSpPr>
          <p:nvPr/>
        </p:nvCxnSpPr>
        <p:spPr>
          <a:xfrm flipH="1">
            <a:off x="1152689" y="837089"/>
            <a:ext cx="470331" cy="15407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37A0DFA-1445-0541-8E65-ED22CDBB32AD}"/>
              </a:ext>
            </a:extLst>
          </p:cNvPr>
          <p:cNvCxnSpPr>
            <a:cxnSpLocks/>
          </p:cNvCxnSpPr>
          <p:nvPr/>
        </p:nvCxnSpPr>
        <p:spPr>
          <a:xfrm>
            <a:off x="1568983" y="816376"/>
            <a:ext cx="567612" cy="18200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F348F7B-75DF-2D41-967D-30694FE00F4B}"/>
              </a:ext>
            </a:extLst>
          </p:cNvPr>
          <p:cNvGrpSpPr/>
          <p:nvPr/>
        </p:nvGrpSpPr>
        <p:grpSpPr>
          <a:xfrm>
            <a:off x="922031" y="210728"/>
            <a:ext cx="1014879" cy="2111433"/>
            <a:chOff x="1054627" y="369741"/>
            <a:chExt cx="1014879" cy="2111433"/>
          </a:xfrm>
          <a:effectLst>
            <a:outerShdw blurRad="63500" dist="177800" dir="3780000" sx="96000" sy="96000" algn="tl" rotWithShape="0">
              <a:prstClr val="black">
                <a:alpha val="40000"/>
              </a:prstClr>
            </a:outerShdw>
          </a:effectLst>
          <a:scene3d>
            <a:camera prst="isometricOffAxis2Top">
              <a:rot lat="18448668" lon="2370242" rev="18834418"/>
            </a:camera>
            <a:lightRig rig="harsh" dir="t"/>
          </a:scene3d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D86A128-A278-FF46-8092-F7BAFA506AD6}"/>
                </a:ext>
              </a:extLst>
            </p:cNvPr>
            <p:cNvGrpSpPr/>
            <p:nvPr/>
          </p:nvGrpSpPr>
          <p:grpSpPr>
            <a:xfrm>
              <a:off x="1054627" y="369741"/>
              <a:ext cx="1014879" cy="2111433"/>
              <a:chOff x="1218655" y="698269"/>
              <a:chExt cx="1113906" cy="2111433"/>
            </a:xfrm>
          </p:grpSpPr>
          <p:sp>
            <p:nvSpPr>
              <p:cNvPr id="4" name="圓角矩形 3">
                <a:extLst>
                  <a:ext uri="{FF2B5EF4-FFF2-40B4-BE49-F238E27FC236}">
                    <a16:creationId xmlns:a16="http://schemas.microsoft.com/office/drawing/2014/main" id="{34F52190-CBB7-4B4F-8896-82E8484405A6}"/>
                  </a:ext>
                </a:extLst>
              </p:cNvPr>
              <p:cNvSpPr/>
              <p:nvPr/>
            </p:nvSpPr>
            <p:spPr>
              <a:xfrm>
                <a:off x="1218655" y="698269"/>
                <a:ext cx="1113906" cy="2111433"/>
              </a:xfrm>
              <a:prstGeom prst="roundRect">
                <a:avLst/>
              </a:prstGeom>
              <a:ln/>
              <a:sp3d extrusionH="50800" prstMaterial="dkEdge">
                <a:bevelT w="0" h="12700"/>
                <a:bevelB w="0" h="12700"/>
                <a:extrusionClr>
                  <a:schemeClr val="accent2">
                    <a:lumMod val="40000"/>
                    <a:lumOff val="60000"/>
                  </a:schemeClr>
                </a:extrusion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5F510A-7356-1E4A-A747-9C91217A9B7B}"/>
                  </a:ext>
                </a:extLst>
              </p:cNvPr>
              <p:cNvSpPr/>
              <p:nvPr/>
            </p:nvSpPr>
            <p:spPr>
              <a:xfrm>
                <a:off x="1289155" y="887867"/>
                <a:ext cx="979358" cy="16304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TW" dirty="0"/>
              </a:p>
              <a:p>
                <a:pPr algn="ctr"/>
                <a:endParaRPr kumimoji="1" lang="en-US" altLang="zh-TW" dirty="0"/>
              </a:p>
              <a:p>
                <a:pPr algn="ctr"/>
                <a:endParaRPr kumimoji="1" lang="en-US" altLang="zh-TW" dirty="0"/>
              </a:p>
              <a:p>
                <a:pPr algn="ctr"/>
                <a:endParaRPr kumimoji="1" lang="en-US" altLang="zh-TW" dirty="0"/>
              </a:p>
              <a:p>
                <a:pPr algn="ctr"/>
                <a:r>
                  <a:rPr kumimoji="1" lang="en-US" altLang="zh-TW" dirty="0"/>
                  <a:t>CLICK!</a:t>
                </a:r>
                <a:endParaRPr kumimoji="1" lang="zh-TW" altLang="en-US" dirty="0"/>
              </a:p>
            </p:txBody>
          </p:sp>
          <p:sp>
            <p:nvSpPr>
              <p:cNvPr id="6" name="圓角矩形 5">
                <a:extLst>
                  <a:ext uri="{FF2B5EF4-FFF2-40B4-BE49-F238E27FC236}">
                    <a16:creationId xmlns:a16="http://schemas.microsoft.com/office/drawing/2014/main" id="{24BDE961-018C-A145-A945-903FE3ED2AD4}"/>
                  </a:ext>
                </a:extLst>
              </p:cNvPr>
              <p:cNvSpPr/>
              <p:nvPr/>
            </p:nvSpPr>
            <p:spPr>
              <a:xfrm>
                <a:off x="1628931" y="774492"/>
                <a:ext cx="299803" cy="45719"/>
              </a:xfrm>
              <a:prstGeom prst="roundRect">
                <a:avLst/>
              </a:prstGeom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CA716D14-868C-FC4A-82D0-B2974E2E86BB}"/>
                  </a:ext>
                </a:extLst>
              </p:cNvPr>
              <p:cNvSpPr/>
              <p:nvPr/>
            </p:nvSpPr>
            <p:spPr>
              <a:xfrm>
                <a:off x="1494023" y="774492"/>
                <a:ext cx="45719" cy="45719"/>
              </a:xfrm>
              <a:prstGeom prst="ellipse">
                <a:avLst/>
              </a:prstGeom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E10C700-7E8B-4348-AFC2-DF78E8F64EE0}"/>
                  </a:ext>
                </a:extLst>
              </p:cNvPr>
              <p:cNvSpPr/>
              <p:nvPr/>
            </p:nvSpPr>
            <p:spPr>
              <a:xfrm>
                <a:off x="1666930" y="2570554"/>
                <a:ext cx="196847" cy="197369"/>
              </a:xfrm>
              <a:prstGeom prst="ellipse">
                <a:avLst/>
              </a:prstGeom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F46078A-0EBA-C74C-B8E3-963D87201CAE}"/>
                  </a:ext>
                </a:extLst>
              </p:cNvPr>
              <p:cNvSpPr/>
              <p:nvPr/>
            </p:nvSpPr>
            <p:spPr>
              <a:xfrm>
                <a:off x="1503401" y="1506647"/>
                <a:ext cx="523904" cy="494675"/>
              </a:xfrm>
              <a:prstGeom prst="rect">
                <a:avLst/>
              </a:prstGeom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E43FE238-9010-A947-ABF7-9E3973A86961}"/>
                  </a:ext>
                </a:extLst>
              </p:cNvPr>
              <p:cNvGrpSpPr/>
              <p:nvPr/>
            </p:nvGrpSpPr>
            <p:grpSpPr>
              <a:xfrm rot="19603499">
                <a:off x="1574119" y="1563665"/>
                <a:ext cx="367926" cy="365733"/>
                <a:chOff x="2717461" y="931124"/>
                <a:chExt cx="1071797" cy="775258"/>
              </a:xfrm>
            </p:grpSpPr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C66209F2-263E-CD47-AB02-44FADDBBCE79}"/>
                    </a:ext>
                  </a:extLst>
                </p:cNvPr>
                <p:cNvSpPr/>
                <p:nvPr/>
              </p:nvSpPr>
              <p:spPr>
                <a:xfrm>
                  <a:off x="2717461" y="931124"/>
                  <a:ext cx="329786" cy="33242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sp3d extrusionH="50800" prstMaterial="plastic">
                  <a:bevelT w="0" h="12700"/>
                  <a:bevelB w="0" h="12700"/>
                  <a:extrusionClr>
                    <a:srgbClr val="FF85FF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0B3D0C53-556F-9444-A565-258BAC3DC796}"/>
                    </a:ext>
                  </a:extLst>
                </p:cNvPr>
                <p:cNvSpPr/>
                <p:nvPr/>
              </p:nvSpPr>
              <p:spPr>
                <a:xfrm>
                  <a:off x="3407181" y="933474"/>
                  <a:ext cx="329786" cy="332424"/>
                </a:xfrm>
                <a:prstGeom prst="ellipse">
                  <a:avLst/>
                </a:prstGeom>
                <a:ln>
                  <a:noFill/>
                </a:ln>
                <a:sp3d extrusionH="50800" prstMaterial="plastic">
                  <a:bevelT w="0" h="12700"/>
                  <a:bevelB w="0" h="12700"/>
                  <a:extrusionClr>
                    <a:srgbClr val="FF85FF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9B29EB1-D80C-1A43-94F6-AA2082DDCE1A}"/>
                    </a:ext>
                  </a:extLst>
                </p:cNvPr>
                <p:cNvSpPr/>
                <p:nvPr/>
              </p:nvSpPr>
              <p:spPr>
                <a:xfrm>
                  <a:off x="3209663" y="932204"/>
                  <a:ext cx="367265" cy="332422"/>
                </a:xfrm>
                <a:prstGeom prst="rect">
                  <a:avLst/>
                </a:prstGeom>
                <a:ln>
                  <a:noFill/>
                </a:ln>
                <a:sp3d extrusionH="50800" prstMaterial="plastic">
                  <a:bevelT w="0" h="12700"/>
                  <a:bevelB w="0" h="12700"/>
                  <a:extrusionClr>
                    <a:srgbClr val="FF85FF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40F86C6-86FF-6246-BE1A-F2FB75A3C2F8}"/>
                    </a:ext>
                  </a:extLst>
                </p:cNvPr>
                <p:cNvSpPr/>
                <p:nvPr/>
              </p:nvSpPr>
              <p:spPr>
                <a:xfrm>
                  <a:off x="2882604" y="931210"/>
                  <a:ext cx="367265" cy="33241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sp3d extrusionH="50800" prstMaterial="plastic">
                  <a:bevelT w="0" h="12700"/>
                  <a:bevelB w="0" h="12700"/>
                  <a:extrusionClr>
                    <a:srgbClr val="FF85FF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EBDFE98D-FA91-B643-80F0-9246CB8DB4D7}"/>
                    </a:ext>
                  </a:extLst>
                </p:cNvPr>
                <p:cNvSpPr/>
                <p:nvPr/>
              </p:nvSpPr>
              <p:spPr>
                <a:xfrm>
                  <a:off x="2769756" y="1371610"/>
                  <a:ext cx="329784" cy="332424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sp3d extrusionH="50800" prstMaterial="plastic">
                  <a:bevelT w="0" h="12700"/>
                  <a:bevelB w="0" h="12700"/>
                  <a:extrusionClr>
                    <a:srgbClr val="FF85FF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3B0E726E-07EA-6D48-B2FB-C30BFBEEA11B}"/>
                    </a:ext>
                  </a:extLst>
                </p:cNvPr>
                <p:cNvSpPr/>
                <p:nvPr/>
              </p:nvSpPr>
              <p:spPr>
                <a:xfrm>
                  <a:off x="3459474" y="1373956"/>
                  <a:ext cx="329784" cy="332426"/>
                </a:xfrm>
                <a:prstGeom prst="ellipse">
                  <a:avLst/>
                </a:prstGeom>
                <a:ln>
                  <a:noFill/>
                </a:ln>
                <a:sp3d extrusionH="50800" prstMaterial="plastic">
                  <a:bevelT w="0" h="12700"/>
                  <a:bevelB w="0" h="12700"/>
                  <a:extrusionClr>
                    <a:srgbClr val="FF85FF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8FDC34F-7D82-A144-979D-911D3138F63D}"/>
                    </a:ext>
                  </a:extLst>
                </p:cNvPr>
                <p:cNvSpPr/>
                <p:nvPr/>
              </p:nvSpPr>
              <p:spPr>
                <a:xfrm>
                  <a:off x="3262017" y="1372243"/>
                  <a:ext cx="367264" cy="332424"/>
                </a:xfrm>
                <a:prstGeom prst="rect">
                  <a:avLst/>
                </a:prstGeom>
                <a:ln>
                  <a:noFill/>
                </a:ln>
                <a:sp3d extrusionH="50800" prstMaterial="plastic">
                  <a:bevelT w="0" h="12700"/>
                  <a:bevelB w="0" h="12700"/>
                  <a:extrusionClr>
                    <a:srgbClr val="FF85FF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69B94D7D-C84B-0344-8A88-66A1B37A7C02}"/>
                    </a:ext>
                  </a:extLst>
                </p:cNvPr>
                <p:cNvSpPr/>
                <p:nvPr/>
              </p:nvSpPr>
              <p:spPr>
                <a:xfrm>
                  <a:off x="2934764" y="1371161"/>
                  <a:ext cx="367264" cy="33241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sp3d extrusionH="50800" prstMaterial="plastic">
                  <a:bevelT w="0" h="12700"/>
                  <a:bevelB w="0" h="12700"/>
                  <a:extrusionClr>
                    <a:srgbClr val="FF85FF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A78A140-6A3A-3141-809B-4FC770F8D8DE}"/>
                </a:ext>
              </a:extLst>
            </p:cNvPr>
            <p:cNvSpPr/>
            <p:nvPr/>
          </p:nvSpPr>
          <p:spPr>
            <a:xfrm>
              <a:off x="1097836" y="728685"/>
              <a:ext cx="928460" cy="307777"/>
            </a:xfrm>
            <a:prstGeom prst="rect">
              <a:avLst/>
            </a:prstGeom>
            <a:noFill/>
            <a:sp3d>
              <a:bevelT w="0" h="12700"/>
              <a:bevelB w="0" h="127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400" dirty="0">
                  <a:ln w="0"/>
                  <a:solidFill>
                    <a:schemeClr val="accent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硬藥辨識</a:t>
              </a: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464A967-C273-684A-B4A3-FDEC38045062}"/>
              </a:ext>
            </a:extLst>
          </p:cNvPr>
          <p:cNvSpPr txBox="1"/>
          <p:nvPr/>
        </p:nvSpPr>
        <p:spPr>
          <a:xfrm>
            <a:off x="548858" y="32665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1.</a:t>
            </a:r>
            <a:r>
              <a:rPr kumimoji="1" lang="zh-TW" altLang="en-US" sz="1400" b="1" dirty="0"/>
              <a:t> 透過</a:t>
            </a:r>
            <a:r>
              <a:rPr kumimoji="1" lang="en-US" altLang="zh-TW" sz="1400" b="1" dirty="0"/>
              <a:t>app</a:t>
            </a:r>
            <a:r>
              <a:rPr kumimoji="1" lang="zh-CN" altLang="en-US" sz="1400" b="1" dirty="0"/>
              <a:t>進行即時影像捕捉</a:t>
            </a:r>
            <a:endParaRPr kumimoji="1" lang="zh-TW" altLang="en-US" sz="1400" b="1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EA882AB-B0DD-364C-8F60-E3E24F87F077}"/>
              </a:ext>
            </a:extLst>
          </p:cNvPr>
          <p:cNvSpPr txBox="1"/>
          <p:nvPr/>
        </p:nvSpPr>
        <p:spPr>
          <a:xfrm>
            <a:off x="321075" y="3546038"/>
            <a:ext cx="302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2.</a:t>
            </a:r>
            <a:r>
              <a:rPr kumimoji="1" lang="zh-TW" altLang="en-US" sz="1400" b="1" dirty="0"/>
              <a:t> 利用目標檢測網絡</a:t>
            </a:r>
            <a:r>
              <a:rPr kumimoji="1" lang="en-US" altLang="zh-TW" sz="1400" b="1" dirty="0"/>
              <a:t>(SSD-</a:t>
            </a:r>
            <a:r>
              <a:rPr kumimoji="1" lang="en-US" altLang="zh-TW" sz="1400" b="1" dirty="0" err="1"/>
              <a:t>Mobilenet</a:t>
            </a:r>
            <a:r>
              <a:rPr kumimoji="1" lang="en-US" altLang="zh-TW" sz="1400" b="1" dirty="0"/>
              <a:t>)</a:t>
            </a:r>
          </a:p>
          <a:p>
            <a:r>
              <a:rPr kumimoji="1" lang="zh-TW" altLang="en-US" sz="1400" b="1" dirty="0"/>
              <a:t>      進行藥丸位置辨認</a:t>
            </a:r>
          </a:p>
        </p:txBody>
      </p: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7A29908C-B3CD-1D44-8F59-CBD208EF0EF6}"/>
              </a:ext>
            </a:extLst>
          </p:cNvPr>
          <p:cNvGrpSpPr/>
          <p:nvPr/>
        </p:nvGrpSpPr>
        <p:grpSpPr>
          <a:xfrm>
            <a:off x="189430" y="4653759"/>
            <a:ext cx="956000" cy="880806"/>
            <a:chOff x="3750529" y="1956449"/>
            <a:chExt cx="956000" cy="880806"/>
          </a:xfrm>
          <a:scene3d>
            <a:camera prst="isometricOffAxis2Right"/>
            <a:lightRig rig="threePt" dir="t"/>
          </a:scene3d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A1C1CE5-C846-5F4F-81E3-48F0C805829F}"/>
                </a:ext>
              </a:extLst>
            </p:cNvPr>
            <p:cNvSpPr/>
            <p:nvPr/>
          </p:nvSpPr>
          <p:spPr>
            <a:xfrm>
              <a:off x="3750529" y="1956449"/>
              <a:ext cx="956000" cy="880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3C47E0D5-D136-024A-9B76-39918E45E44A}"/>
                </a:ext>
              </a:extLst>
            </p:cNvPr>
            <p:cNvGrpSpPr/>
            <p:nvPr/>
          </p:nvGrpSpPr>
          <p:grpSpPr>
            <a:xfrm rot="19898324">
              <a:off x="3860365" y="2185933"/>
              <a:ext cx="386673" cy="165783"/>
              <a:chOff x="4227292" y="1439801"/>
              <a:chExt cx="1389737" cy="410770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F31B63C-6025-CF4F-B6AC-FF19084F9747}"/>
                  </a:ext>
                </a:extLst>
              </p:cNvPr>
              <p:cNvSpPr/>
              <p:nvPr/>
            </p:nvSpPr>
            <p:spPr>
              <a:xfrm>
                <a:off x="4474029" y="1439802"/>
                <a:ext cx="478971" cy="41076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54BB585-3B0B-5741-8BD8-F702572FC0A1}"/>
                  </a:ext>
                </a:extLst>
              </p:cNvPr>
              <p:cNvSpPr/>
              <p:nvPr/>
            </p:nvSpPr>
            <p:spPr>
              <a:xfrm>
                <a:off x="4953000" y="1439802"/>
                <a:ext cx="478971" cy="4107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4CDC6C9B-D5DF-D14E-B91A-FEF0A0E06DDB}"/>
                  </a:ext>
                </a:extLst>
              </p:cNvPr>
              <p:cNvSpPr/>
              <p:nvPr/>
            </p:nvSpPr>
            <p:spPr>
              <a:xfrm>
                <a:off x="4227292" y="1439801"/>
                <a:ext cx="398761" cy="41076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F4FC8B42-ADE4-0C4B-BEBD-6A0FE6979322}"/>
                  </a:ext>
                </a:extLst>
              </p:cNvPr>
              <p:cNvSpPr/>
              <p:nvPr/>
            </p:nvSpPr>
            <p:spPr>
              <a:xfrm>
                <a:off x="5219699" y="1439801"/>
                <a:ext cx="397330" cy="41077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4D9C193B-1774-B540-8BEA-0B11A80CDED8}"/>
                </a:ext>
              </a:extLst>
            </p:cNvPr>
            <p:cNvGrpSpPr/>
            <p:nvPr/>
          </p:nvGrpSpPr>
          <p:grpSpPr>
            <a:xfrm rot="19898324">
              <a:off x="4139991" y="2477767"/>
              <a:ext cx="386673" cy="165783"/>
              <a:chOff x="4227292" y="1439801"/>
              <a:chExt cx="1389737" cy="410770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983883C-AEE0-E24F-B750-09095DA6406F}"/>
                  </a:ext>
                </a:extLst>
              </p:cNvPr>
              <p:cNvSpPr/>
              <p:nvPr/>
            </p:nvSpPr>
            <p:spPr>
              <a:xfrm>
                <a:off x="4474029" y="1439802"/>
                <a:ext cx="478971" cy="41076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500F6F2-2F68-D24B-B4F8-8F759D923B94}"/>
                  </a:ext>
                </a:extLst>
              </p:cNvPr>
              <p:cNvSpPr/>
              <p:nvPr/>
            </p:nvSpPr>
            <p:spPr>
              <a:xfrm>
                <a:off x="4953000" y="1439802"/>
                <a:ext cx="478971" cy="4107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5106EFD4-9E0C-B841-B9CF-478D10186490}"/>
                  </a:ext>
                </a:extLst>
              </p:cNvPr>
              <p:cNvSpPr/>
              <p:nvPr/>
            </p:nvSpPr>
            <p:spPr>
              <a:xfrm>
                <a:off x="4227292" y="1439801"/>
                <a:ext cx="398761" cy="41076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0B2532CF-BD6B-0B48-AA61-6B02B34E08F5}"/>
                  </a:ext>
                </a:extLst>
              </p:cNvPr>
              <p:cNvSpPr/>
              <p:nvPr/>
            </p:nvSpPr>
            <p:spPr>
              <a:xfrm>
                <a:off x="5219699" y="1439801"/>
                <a:ext cx="397330" cy="41077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A440F06F-B670-BB4D-BF3A-6A6E1C799ED0}"/>
              </a:ext>
            </a:extLst>
          </p:cNvPr>
          <p:cNvSpPr/>
          <p:nvPr/>
        </p:nvSpPr>
        <p:spPr>
          <a:xfrm>
            <a:off x="681763" y="4379460"/>
            <a:ext cx="1677771" cy="164374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  <a:sp3d extrusionH="76200" prstMaterial="flat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7531026-78DC-484E-9B09-C29E3BE10CFA}"/>
              </a:ext>
            </a:extLst>
          </p:cNvPr>
          <p:cNvSpPr/>
          <p:nvPr/>
        </p:nvSpPr>
        <p:spPr>
          <a:xfrm>
            <a:off x="913756" y="4455060"/>
            <a:ext cx="1677771" cy="1643743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  <a:sp3d extrusionH="76200" prstMaterial="flat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708E528-9618-3B43-90B8-C79852AB27A8}"/>
              </a:ext>
            </a:extLst>
          </p:cNvPr>
          <p:cNvSpPr/>
          <p:nvPr/>
        </p:nvSpPr>
        <p:spPr>
          <a:xfrm>
            <a:off x="1191571" y="4693755"/>
            <a:ext cx="1677771" cy="1064297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  <a:sp3d extrusionH="76200" prstMaterial="flat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7734359-F8F6-7C40-8945-8C9A7BB17260}"/>
              </a:ext>
            </a:extLst>
          </p:cNvPr>
          <p:cNvSpPr/>
          <p:nvPr/>
        </p:nvSpPr>
        <p:spPr>
          <a:xfrm>
            <a:off x="1441354" y="4706014"/>
            <a:ext cx="1677771" cy="1117245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  <a:sp3d extrusionH="76200" prstMaterial="flat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5576163-8339-754E-9552-16C60C67BC1A}"/>
              </a:ext>
            </a:extLst>
          </p:cNvPr>
          <p:cNvSpPr txBox="1"/>
          <p:nvPr/>
        </p:nvSpPr>
        <p:spPr>
          <a:xfrm>
            <a:off x="2155368" y="487196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/>
              <a:t>…</a:t>
            </a:r>
            <a:endParaRPr kumimoji="1" lang="zh-TW" altLang="en-US" sz="4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7A4892-94B7-114D-8386-81CE0A8CF13D}"/>
              </a:ext>
            </a:extLst>
          </p:cNvPr>
          <p:cNvSpPr/>
          <p:nvPr/>
        </p:nvSpPr>
        <p:spPr>
          <a:xfrm>
            <a:off x="2667698" y="5024504"/>
            <a:ext cx="1044092" cy="691176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  <a:sp3d extrusionH="254000" prstMaterial="flat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A3DA215-D6DD-F144-8D24-64438665F4A0}"/>
              </a:ext>
            </a:extLst>
          </p:cNvPr>
          <p:cNvSpPr/>
          <p:nvPr/>
        </p:nvSpPr>
        <p:spPr>
          <a:xfrm>
            <a:off x="3312987" y="5296556"/>
            <a:ext cx="505432" cy="38105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  <a:sp3d extrusionH="254000" prstMaterial="flat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680645A-2234-994E-986F-C896F614A002}"/>
              </a:ext>
            </a:extLst>
          </p:cNvPr>
          <p:cNvSpPr/>
          <p:nvPr/>
        </p:nvSpPr>
        <p:spPr>
          <a:xfrm>
            <a:off x="3802105" y="5493320"/>
            <a:ext cx="272409" cy="264732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  <a:sp3d extrusionH="254000" prstMaterial="flat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86" name="圖片 85">
            <a:extLst>
              <a:ext uri="{FF2B5EF4-FFF2-40B4-BE49-F238E27FC236}">
                <a16:creationId xmlns:a16="http://schemas.microsoft.com/office/drawing/2014/main" id="{9F0ABE6D-5FD3-DC4D-97F6-B5E8FC137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431" y="3276236"/>
            <a:ext cx="832902" cy="1128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Top">
              <a:rot lat="18448668" lon="2370242" rev="18834418"/>
            </a:camera>
            <a:lightRig rig="contrasting" dir="t"/>
          </a:scene3d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CF8A99E1-1525-194C-9717-6536A995B73B}"/>
              </a:ext>
            </a:extLst>
          </p:cNvPr>
          <p:cNvSpPr txBox="1"/>
          <p:nvPr/>
        </p:nvSpPr>
        <p:spPr>
          <a:xfrm>
            <a:off x="2906545" y="3086322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透過蒐集與回饋藥物資料集進行預訓練</a:t>
            </a:r>
            <a:endParaRPr kumimoji="1" lang="en-US" altLang="zh-CN" sz="1400" b="1" dirty="0"/>
          </a:p>
        </p:txBody>
      </p:sp>
      <p:cxnSp>
        <p:nvCxnSpPr>
          <p:cNvPr id="102" name="肘形接點 101">
            <a:extLst>
              <a:ext uri="{FF2B5EF4-FFF2-40B4-BE49-F238E27FC236}">
                <a16:creationId xmlns:a16="http://schemas.microsoft.com/office/drawing/2014/main" id="{D613EFB4-1490-0F4D-A254-A5EE9B046615}"/>
              </a:ext>
            </a:extLst>
          </p:cNvPr>
          <p:cNvCxnSpPr>
            <a:cxnSpLocks/>
          </p:cNvCxnSpPr>
          <p:nvPr/>
        </p:nvCxnSpPr>
        <p:spPr>
          <a:xfrm>
            <a:off x="3711790" y="4983707"/>
            <a:ext cx="986325" cy="22702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接點 103">
            <a:extLst>
              <a:ext uri="{FF2B5EF4-FFF2-40B4-BE49-F238E27FC236}">
                <a16:creationId xmlns:a16="http://schemas.microsoft.com/office/drawing/2014/main" id="{4DF90D85-79F2-4745-A137-38A5E1E35992}"/>
              </a:ext>
            </a:extLst>
          </p:cNvPr>
          <p:cNvCxnSpPr>
            <a:cxnSpLocks/>
          </p:cNvCxnSpPr>
          <p:nvPr/>
        </p:nvCxnSpPr>
        <p:spPr>
          <a:xfrm>
            <a:off x="3423177" y="5816679"/>
            <a:ext cx="1274938" cy="166631"/>
          </a:xfrm>
          <a:prstGeom prst="bentConnector3">
            <a:avLst>
              <a:gd name="adj1" fmla="val -37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圖片 121">
            <a:extLst>
              <a:ext uri="{FF2B5EF4-FFF2-40B4-BE49-F238E27FC236}">
                <a16:creationId xmlns:a16="http://schemas.microsoft.com/office/drawing/2014/main" id="{15CD1052-48C8-F843-B0CC-0FF8B775B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9" b="98182" l="0" r="100000">
                        <a14:foregroundMark x1="38636" y1="50455" x2="38636" y2="50455"/>
                        <a14:backgroundMark x1="2273" y1="77273" x2="2273" y2="77273"/>
                        <a14:backgroundMark x1="53636" y1="87727" x2="53636" y2="87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4277" y="1946198"/>
            <a:ext cx="357982" cy="357982"/>
          </a:xfrm>
          <a:prstGeom prst="rect">
            <a:avLst/>
          </a:prstGeom>
        </p:spPr>
      </p:pic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91B6A11C-0AAA-3841-B220-5087E763407D}"/>
              </a:ext>
            </a:extLst>
          </p:cNvPr>
          <p:cNvCxnSpPr/>
          <p:nvPr/>
        </p:nvCxnSpPr>
        <p:spPr>
          <a:xfrm>
            <a:off x="4141084" y="5579846"/>
            <a:ext cx="557031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5D626580-AB85-2C48-A0D8-64B335633C5A}"/>
              </a:ext>
            </a:extLst>
          </p:cNvPr>
          <p:cNvSpPr/>
          <p:nvPr/>
        </p:nvSpPr>
        <p:spPr>
          <a:xfrm rot="16200000">
            <a:off x="4097605" y="5336320"/>
            <a:ext cx="1890747" cy="40312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Detections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87776E9-A601-8348-BA57-292A353ABF86}"/>
              </a:ext>
            </a:extLst>
          </p:cNvPr>
          <p:cNvSpPr/>
          <p:nvPr/>
        </p:nvSpPr>
        <p:spPr>
          <a:xfrm rot="16200000">
            <a:off x="4411672" y="4755408"/>
            <a:ext cx="3018917" cy="40312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Non-Maximum</a:t>
            </a:r>
            <a:r>
              <a:rPr kumimoji="1" lang="zh-TW" altLang="en-US" dirty="0">
                <a:solidFill>
                  <a:schemeClr val="tx1"/>
                </a:solidFill>
              </a:rPr>
              <a:t> </a:t>
            </a:r>
            <a:r>
              <a:rPr kumimoji="1" lang="en-US" altLang="zh-TW" dirty="0">
                <a:solidFill>
                  <a:schemeClr val="tx1"/>
                </a:solidFill>
              </a:rPr>
              <a:t>Suppression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6CC445EB-C142-FC40-A10B-3596B6D81465}"/>
              </a:ext>
            </a:extLst>
          </p:cNvPr>
          <p:cNvCxnSpPr>
            <a:cxnSpLocks/>
          </p:cNvCxnSpPr>
          <p:nvPr/>
        </p:nvCxnSpPr>
        <p:spPr>
          <a:xfrm>
            <a:off x="5291434" y="5579846"/>
            <a:ext cx="370812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149F0616-01BE-7E4F-8291-077F440A5B40}"/>
              </a:ext>
            </a:extLst>
          </p:cNvPr>
          <p:cNvGrpSpPr/>
          <p:nvPr/>
        </p:nvGrpSpPr>
        <p:grpSpPr>
          <a:xfrm>
            <a:off x="7082638" y="2252438"/>
            <a:ext cx="1549226" cy="1467174"/>
            <a:chOff x="3750529" y="1956449"/>
            <a:chExt cx="956000" cy="880806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85B0F5B-8A92-0140-8EB2-F2627B958DAB}"/>
                </a:ext>
              </a:extLst>
            </p:cNvPr>
            <p:cNvSpPr/>
            <p:nvPr/>
          </p:nvSpPr>
          <p:spPr>
            <a:xfrm>
              <a:off x="3750529" y="1956449"/>
              <a:ext cx="956000" cy="880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02AE55DA-6E53-1F47-A699-670F6FCF80B9}"/>
                </a:ext>
              </a:extLst>
            </p:cNvPr>
            <p:cNvGrpSpPr/>
            <p:nvPr/>
          </p:nvGrpSpPr>
          <p:grpSpPr>
            <a:xfrm rot="19898324">
              <a:off x="3860365" y="2185933"/>
              <a:ext cx="386673" cy="165783"/>
              <a:chOff x="4227292" y="1439801"/>
              <a:chExt cx="1389737" cy="41077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451C8F0D-7446-BE45-9ABD-D45F6E04F0AA}"/>
                  </a:ext>
                </a:extLst>
              </p:cNvPr>
              <p:cNvSpPr/>
              <p:nvPr/>
            </p:nvSpPr>
            <p:spPr>
              <a:xfrm>
                <a:off x="4474029" y="1439802"/>
                <a:ext cx="478971" cy="41076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218964B1-69BE-1C4C-B208-5BC1E89BE5E8}"/>
                  </a:ext>
                </a:extLst>
              </p:cNvPr>
              <p:cNvSpPr/>
              <p:nvPr/>
            </p:nvSpPr>
            <p:spPr>
              <a:xfrm>
                <a:off x="4953000" y="1439802"/>
                <a:ext cx="478971" cy="4107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D94747B9-DFDE-7645-A2F5-FD7722F1CA6B}"/>
                  </a:ext>
                </a:extLst>
              </p:cNvPr>
              <p:cNvSpPr/>
              <p:nvPr/>
            </p:nvSpPr>
            <p:spPr>
              <a:xfrm>
                <a:off x="4227292" y="1439801"/>
                <a:ext cx="398761" cy="41076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8" name="橢圓 137">
                <a:extLst>
                  <a:ext uri="{FF2B5EF4-FFF2-40B4-BE49-F238E27FC236}">
                    <a16:creationId xmlns:a16="http://schemas.microsoft.com/office/drawing/2014/main" id="{3DCE2EFA-55E7-CE45-9EE6-D78FF4D90686}"/>
                  </a:ext>
                </a:extLst>
              </p:cNvPr>
              <p:cNvSpPr/>
              <p:nvPr/>
            </p:nvSpPr>
            <p:spPr>
              <a:xfrm>
                <a:off x="5219699" y="1439801"/>
                <a:ext cx="397330" cy="41077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54155598-B614-7E46-BBAE-B7B677400967}"/>
                </a:ext>
              </a:extLst>
            </p:cNvPr>
            <p:cNvGrpSpPr/>
            <p:nvPr/>
          </p:nvGrpSpPr>
          <p:grpSpPr>
            <a:xfrm rot="19898324">
              <a:off x="4247631" y="2518863"/>
              <a:ext cx="386814" cy="165992"/>
              <a:chOff x="4497355" y="1656163"/>
              <a:chExt cx="1390242" cy="411294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6E635509-799F-5B45-99F2-3EDBEA871716}"/>
                  </a:ext>
                </a:extLst>
              </p:cNvPr>
              <p:cNvSpPr/>
              <p:nvPr/>
            </p:nvSpPr>
            <p:spPr>
              <a:xfrm>
                <a:off x="4743965" y="1656687"/>
                <a:ext cx="478973" cy="4107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ECCF5C93-BC5C-934A-B390-E30FA71CFB39}"/>
                  </a:ext>
                </a:extLst>
              </p:cNvPr>
              <p:cNvSpPr/>
              <p:nvPr/>
            </p:nvSpPr>
            <p:spPr>
              <a:xfrm>
                <a:off x="5221771" y="1656262"/>
                <a:ext cx="478973" cy="410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33" name="橢圓 132">
                <a:extLst>
                  <a:ext uri="{FF2B5EF4-FFF2-40B4-BE49-F238E27FC236}">
                    <a16:creationId xmlns:a16="http://schemas.microsoft.com/office/drawing/2014/main" id="{DDA21C1C-91B3-8C49-BB89-F0A12C135141}"/>
                  </a:ext>
                </a:extLst>
              </p:cNvPr>
              <p:cNvSpPr/>
              <p:nvPr/>
            </p:nvSpPr>
            <p:spPr>
              <a:xfrm>
                <a:off x="4497355" y="1656600"/>
                <a:ext cx="398762" cy="410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4" name="橢圓 133">
                <a:extLst>
                  <a:ext uri="{FF2B5EF4-FFF2-40B4-BE49-F238E27FC236}">
                    <a16:creationId xmlns:a16="http://schemas.microsoft.com/office/drawing/2014/main" id="{B79C9ECE-3459-8849-A4B7-5CC5EB9842B5}"/>
                  </a:ext>
                </a:extLst>
              </p:cNvPr>
              <p:cNvSpPr/>
              <p:nvPr/>
            </p:nvSpPr>
            <p:spPr>
              <a:xfrm>
                <a:off x="5490270" y="1656163"/>
                <a:ext cx="397327" cy="41076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0664801-B093-4A4F-B073-E48899B2A1AB}"/>
              </a:ext>
            </a:extLst>
          </p:cNvPr>
          <p:cNvCxnSpPr>
            <a:cxnSpLocks/>
          </p:cNvCxnSpPr>
          <p:nvPr/>
        </p:nvCxnSpPr>
        <p:spPr>
          <a:xfrm>
            <a:off x="6295292" y="3702140"/>
            <a:ext cx="66019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70E6651E-07C1-8043-BC9C-5E7CF2C87B5B}"/>
              </a:ext>
            </a:extLst>
          </p:cNvPr>
          <p:cNvSpPr/>
          <p:nvPr/>
        </p:nvSpPr>
        <p:spPr>
          <a:xfrm>
            <a:off x="7232647" y="2371938"/>
            <a:ext cx="682581" cy="69014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3EBB346-F83C-9F47-A34E-F032C795C2D5}"/>
              </a:ext>
            </a:extLst>
          </p:cNvPr>
          <p:cNvSpPr/>
          <p:nvPr/>
        </p:nvSpPr>
        <p:spPr>
          <a:xfrm>
            <a:off x="7845656" y="2955512"/>
            <a:ext cx="682581" cy="69014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71BF3810-9689-7D47-8558-B97DDF9BC0F3}"/>
              </a:ext>
            </a:extLst>
          </p:cNvPr>
          <p:cNvSpPr txBox="1"/>
          <p:nvPr/>
        </p:nvSpPr>
        <p:spPr>
          <a:xfrm>
            <a:off x="7895000" y="23530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Pill</a:t>
            </a:r>
            <a:r>
              <a:rPr kumimoji="1" lang="zh-TW" altLang="en-US" dirty="0"/>
              <a:t> </a:t>
            </a:r>
            <a:r>
              <a:rPr kumimoji="1" lang="en-US" altLang="zh-TW" dirty="0"/>
              <a:t>A</a:t>
            </a:r>
            <a:endParaRPr kumimoji="1" lang="zh-TW" altLang="en-US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3E204E74-DEC7-F84A-A476-119639F3B5F8}"/>
              </a:ext>
            </a:extLst>
          </p:cNvPr>
          <p:cNvSpPr txBox="1"/>
          <p:nvPr/>
        </p:nvSpPr>
        <p:spPr>
          <a:xfrm>
            <a:off x="7197722" y="330058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Pill</a:t>
            </a:r>
            <a:r>
              <a:rPr kumimoji="1" lang="zh-TW" altLang="en-US" dirty="0"/>
              <a:t> </a:t>
            </a:r>
            <a:r>
              <a:rPr kumimoji="1" lang="en-US" altLang="zh-TW" dirty="0"/>
              <a:t>B</a:t>
            </a:r>
            <a:endParaRPr kumimoji="1" lang="zh-TW" altLang="en-US" dirty="0"/>
          </a:p>
        </p:txBody>
      </p:sp>
      <p:cxnSp>
        <p:nvCxnSpPr>
          <p:cNvPr id="157" name="直線箭頭接點 156">
            <a:extLst>
              <a:ext uri="{FF2B5EF4-FFF2-40B4-BE49-F238E27FC236}">
                <a16:creationId xmlns:a16="http://schemas.microsoft.com/office/drawing/2014/main" id="{E29AD131-22A8-2E43-AD8A-E240803B3F84}"/>
              </a:ext>
            </a:extLst>
          </p:cNvPr>
          <p:cNvCxnSpPr>
            <a:cxnSpLocks/>
          </p:cNvCxnSpPr>
          <p:nvPr/>
        </p:nvCxnSpPr>
        <p:spPr>
          <a:xfrm flipH="1">
            <a:off x="3096526" y="4211884"/>
            <a:ext cx="469177" cy="463081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8D8339DA-6070-BE4C-8E97-741238C99ED1}"/>
              </a:ext>
            </a:extLst>
          </p:cNvPr>
          <p:cNvCxnSpPr>
            <a:cxnSpLocks/>
          </p:cNvCxnSpPr>
          <p:nvPr/>
        </p:nvCxnSpPr>
        <p:spPr>
          <a:xfrm>
            <a:off x="8720019" y="3419709"/>
            <a:ext cx="370812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7D815EAC-6DDB-5A41-81A6-146AD80A7884}"/>
              </a:ext>
            </a:extLst>
          </p:cNvPr>
          <p:cNvSpPr/>
          <p:nvPr/>
        </p:nvSpPr>
        <p:spPr>
          <a:xfrm>
            <a:off x="7477550" y="3808757"/>
            <a:ext cx="896025" cy="40312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Target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167" name="圖片 166">
            <a:extLst>
              <a:ext uri="{FF2B5EF4-FFF2-40B4-BE49-F238E27FC236}">
                <a16:creationId xmlns:a16="http://schemas.microsoft.com/office/drawing/2014/main" id="{14E590B1-5723-3B4F-A88E-2D2141AE2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0276" y="4340089"/>
            <a:ext cx="812800" cy="444500"/>
          </a:xfrm>
          <a:prstGeom prst="rect">
            <a:avLst/>
          </a:prstGeom>
        </p:spPr>
      </p:pic>
      <p:pic>
        <p:nvPicPr>
          <p:cNvPr id="169" name="圖片 168">
            <a:extLst>
              <a:ext uri="{FF2B5EF4-FFF2-40B4-BE49-F238E27FC236}">
                <a16:creationId xmlns:a16="http://schemas.microsoft.com/office/drawing/2014/main" id="{5B8D9152-4347-A647-8506-53F0F840C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064" y="4340089"/>
            <a:ext cx="862759" cy="406400"/>
          </a:xfrm>
          <a:prstGeom prst="rect">
            <a:avLst/>
          </a:prstGeom>
        </p:spPr>
      </p:pic>
      <p:pic>
        <p:nvPicPr>
          <p:cNvPr id="171" name="圖片 170">
            <a:extLst>
              <a:ext uri="{FF2B5EF4-FFF2-40B4-BE49-F238E27FC236}">
                <a16:creationId xmlns:a16="http://schemas.microsoft.com/office/drawing/2014/main" id="{954EB27B-AA9A-A546-9EE0-75D27105FD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0276" y="4874165"/>
            <a:ext cx="647700" cy="660400"/>
          </a:xfrm>
          <a:prstGeom prst="rect">
            <a:avLst/>
          </a:prstGeom>
        </p:spPr>
      </p:pic>
      <p:pic>
        <p:nvPicPr>
          <p:cNvPr id="173" name="圖片 172">
            <a:extLst>
              <a:ext uri="{FF2B5EF4-FFF2-40B4-BE49-F238E27FC236}">
                <a16:creationId xmlns:a16="http://schemas.microsoft.com/office/drawing/2014/main" id="{DAAE9ED9-DBCB-2848-AFD4-93FA8C9A40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0308" y="4861465"/>
            <a:ext cx="711200" cy="685800"/>
          </a:xfrm>
          <a:prstGeom prst="rect">
            <a:avLst/>
          </a:prstGeom>
        </p:spPr>
      </p:pic>
      <p:pic>
        <p:nvPicPr>
          <p:cNvPr id="175" name="圖片 174">
            <a:extLst>
              <a:ext uri="{FF2B5EF4-FFF2-40B4-BE49-F238E27FC236}">
                <a16:creationId xmlns:a16="http://schemas.microsoft.com/office/drawing/2014/main" id="{14FF6CA8-AEF5-AE4F-999D-4E966C2F3D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8722" y="5633591"/>
            <a:ext cx="1432786" cy="493591"/>
          </a:xfrm>
          <a:prstGeom prst="rect">
            <a:avLst/>
          </a:prstGeom>
        </p:spPr>
      </p:pic>
      <p:cxnSp>
        <p:nvCxnSpPr>
          <p:cNvPr id="176" name="直線箭頭接點 175">
            <a:extLst>
              <a:ext uri="{FF2B5EF4-FFF2-40B4-BE49-F238E27FC236}">
                <a16:creationId xmlns:a16="http://schemas.microsoft.com/office/drawing/2014/main" id="{4A01C432-63B6-CE41-BDFF-0305C63D4859}"/>
              </a:ext>
            </a:extLst>
          </p:cNvPr>
          <p:cNvCxnSpPr>
            <a:cxnSpLocks/>
          </p:cNvCxnSpPr>
          <p:nvPr/>
        </p:nvCxnSpPr>
        <p:spPr>
          <a:xfrm>
            <a:off x="8743465" y="5402619"/>
            <a:ext cx="370812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E42A0461-D987-F34E-82F7-F45BE8B98063}"/>
              </a:ext>
            </a:extLst>
          </p:cNvPr>
          <p:cNvSpPr/>
          <p:nvPr/>
        </p:nvSpPr>
        <p:spPr>
          <a:xfrm>
            <a:off x="7397102" y="6182003"/>
            <a:ext cx="1071729" cy="40312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Database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629382BC-A3C9-4A42-8BA4-099FEA6C0585}"/>
              </a:ext>
            </a:extLst>
          </p:cNvPr>
          <p:cNvSpPr/>
          <p:nvPr/>
        </p:nvSpPr>
        <p:spPr>
          <a:xfrm>
            <a:off x="9134118" y="3088447"/>
            <a:ext cx="2037972" cy="2847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0C38C24D-4147-C54E-8889-95D4BBC75EB0}"/>
              </a:ext>
            </a:extLst>
          </p:cNvPr>
          <p:cNvSpPr/>
          <p:nvPr/>
        </p:nvSpPr>
        <p:spPr>
          <a:xfrm>
            <a:off x="9341998" y="4532317"/>
            <a:ext cx="201000" cy="3818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6FB0A50-2C74-3D43-90D1-E71854EB1C7F}"/>
              </a:ext>
            </a:extLst>
          </p:cNvPr>
          <p:cNvSpPr/>
          <p:nvPr/>
        </p:nvSpPr>
        <p:spPr>
          <a:xfrm>
            <a:off x="9728261" y="4211884"/>
            <a:ext cx="201000" cy="381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38F68EE-5B27-9545-A2A3-6D7834382718}"/>
              </a:ext>
            </a:extLst>
          </p:cNvPr>
          <p:cNvSpPr/>
          <p:nvPr/>
        </p:nvSpPr>
        <p:spPr>
          <a:xfrm>
            <a:off x="9728261" y="4790050"/>
            <a:ext cx="201000" cy="381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59D8848F-F279-804D-A0CF-EB7907CEEA28}"/>
              </a:ext>
            </a:extLst>
          </p:cNvPr>
          <p:cNvSpPr/>
          <p:nvPr/>
        </p:nvSpPr>
        <p:spPr>
          <a:xfrm>
            <a:off x="9720907" y="5365501"/>
            <a:ext cx="201000" cy="3818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DD134E75-7FFF-6E4A-90E9-78E13CE0167E}"/>
              </a:ext>
            </a:extLst>
          </p:cNvPr>
          <p:cNvSpPr/>
          <p:nvPr/>
        </p:nvSpPr>
        <p:spPr>
          <a:xfrm>
            <a:off x="10109447" y="4200577"/>
            <a:ext cx="201000" cy="381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1A3882F-D353-1E49-AF91-0CFA46B1DCC1}"/>
              </a:ext>
            </a:extLst>
          </p:cNvPr>
          <p:cNvSpPr/>
          <p:nvPr/>
        </p:nvSpPr>
        <p:spPr>
          <a:xfrm>
            <a:off x="10109446" y="4812668"/>
            <a:ext cx="201000" cy="381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E92FBEA-85BD-A040-9038-2180983CDAC2}"/>
              </a:ext>
            </a:extLst>
          </p:cNvPr>
          <p:cNvSpPr/>
          <p:nvPr/>
        </p:nvSpPr>
        <p:spPr>
          <a:xfrm>
            <a:off x="10124984" y="5372734"/>
            <a:ext cx="201000" cy="381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E516501-045A-F646-A361-E877E6BE228E}"/>
              </a:ext>
            </a:extLst>
          </p:cNvPr>
          <p:cNvSpPr/>
          <p:nvPr/>
        </p:nvSpPr>
        <p:spPr>
          <a:xfrm>
            <a:off x="10103913" y="3626747"/>
            <a:ext cx="201000" cy="381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DA3B6846-79A2-3D4B-A214-22E99A81C257}"/>
              </a:ext>
            </a:extLst>
          </p:cNvPr>
          <p:cNvSpPr/>
          <p:nvPr/>
        </p:nvSpPr>
        <p:spPr>
          <a:xfrm>
            <a:off x="10589528" y="4543867"/>
            <a:ext cx="201000" cy="3818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0" name="曲線接點 189">
            <a:extLst>
              <a:ext uri="{FF2B5EF4-FFF2-40B4-BE49-F238E27FC236}">
                <a16:creationId xmlns:a16="http://schemas.microsoft.com/office/drawing/2014/main" id="{D0C16F26-45CD-364D-8ECC-F431E894FF28}"/>
              </a:ext>
            </a:extLst>
          </p:cNvPr>
          <p:cNvCxnSpPr>
            <a:stCxn id="180" idx="3"/>
            <a:endCxn id="181" idx="1"/>
          </p:cNvCxnSpPr>
          <p:nvPr/>
        </p:nvCxnSpPr>
        <p:spPr>
          <a:xfrm flipV="1">
            <a:off x="9542998" y="4402819"/>
            <a:ext cx="185263" cy="3204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曲線接點 190">
            <a:extLst>
              <a:ext uri="{FF2B5EF4-FFF2-40B4-BE49-F238E27FC236}">
                <a16:creationId xmlns:a16="http://schemas.microsoft.com/office/drawing/2014/main" id="{12F4AD08-2805-DF4F-A340-9F7BCDEC428A}"/>
              </a:ext>
            </a:extLst>
          </p:cNvPr>
          <p:cNvCxnSpPr>
            <a:cxnSpLocks/>
            <a:stCxn id="180" idx="3"/>
            <a:endCxn id="182" idx="1"/>
          </p:cNvCxnSpPr>
          <p:nvPr/>
        </p:nvCxnSpPr>
        <p:spPr>
          <a:xfrm>
            <a:off x="9542998" y="4723252"/>
            <a:ext cx="185263" cy="2577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曲線接點 193">
            <a:extLst>
              <a:ext uri="{FF2B5EF4-FFF2-40B4-BE49-F238E27FC236}">
                <a16:creationId xmlns:a16="http://schemas.microsoft.com/office/drawing/2014/main" id="{AF5750EF-AD61-F448-BE45-2EF9DB5215DF}"/>
              </a:ext>
            </a:extLst>
          </p:cNvPr>
          <p:cNvCxnSpPr>
            <a:cxnSpLocks/>
            <a:stCxn id="180" idx="3"/>
            <a:endCxn id="183" idx="1"/>
          </p:cNvCxnSpPr>
          <p:nvPr/>
        </p:nvCxnSpPr>
        <p:spPr>
          <a:xfrm>
            <a:off x="9542998" y="4723252"/>
            <a:ext cx="177909" cy="833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曲線接點 196">
            <a:extLst>
              <a:ext uri="{FF2B5EF4-FFF2-40B4-BE49-F238E27FC236}">
                <a16:creationId xmlns:a16="http://schemas.microsoft.com/office/drawing/2014/main" id="{300EEF02-9554-5140-A612-38D22633AC78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9929261" y="4980985"/>
            <a:ext cx="180185" cy="22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曲線接點 197">
            <a:extLst>
              <a:ext uri="{FF2B5EF4-FFF2-40B4-BE49-F238E27FC236}">
                <a16:creationId xmlns:a16="http://schemas.microsoft.com/office/drawing/2014/main" id="{F719A95B-7071-C240-9E91-12BF8034AF07}"/>
              </a:ext>
            </a:extLst>
          </p:cNvPr>
          <p:cNvCxnSpPr>
            <a:cxnSpLocks/>
            <a:stCxn id="183" idx="3"/>
          </p:cNvCxnSpPr>
          <p:nvPr/>
        </p:nvCxnSpPr>
        <p:spPr>
          <a:xfrm flipV="1">
            <a:off x="9921907" y="5545482"/>
            <a:ext cx="208288" cy="109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曲線接點 201">
            <a:extLst>
              <a:ext uri="{FF2B5EF4-FFF2-40B4-BE49-F238E27FC236}">
                <a16:creationId xmlns:a16="http://schemas.microsoft.com/office/drawing/2014/main" id="{E223CC5A-BEA1-D94D-97EF-4BB3257EA5F0}"/>
              </a:ext>
            </a:extLst>
          </p:cNvPr>
          <p:cNvCxnSpPr>
            <a:cxnSpLocks/>
            <a:stCxn id="181" idx="3"/>
            <a:endCxn id="184" idx="1"/>
          </p:cNvCxnSpPr>
          <p:nvPr/>
        </p:nvCxnSpPr>
        <p:spPr>
          <a:xfrm flipV="1">
            <a:off x="9929261" y="4391512"/>
            <a:ext cx="180186" cy="11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曲線接點 204">
            <a:extLst>
              <a:ext uri="{FF2B5EF4-FFF2-40B4-BE49-F238E27FC236}">
                <a16:creationId xmlns:a16="http://schemas.microsoft.com/office/drawing/2014/main" id="{B342DD8F-5513-0D4D-9F12-3A6DD7135349}"/>
              </a:ext>
            </a:extLst>
          </p:cNvPr>
          <p:cNvCxnSpPr>
            <a:cxnSpLocks/>
            <a:stCxn id="180" idx="3"/>
            <a:endCxn id="187" idx="1"/>
          </p:cNvCxnSpPr>
          <p:nvPr/>
        </p:nvCxnSpPr>
        <p:spPr>
          <a:xfrm flipV="1">
            <a:off x="9542998" y="3817682"/>
            <a:ext cx="560915" cy="905570"/>
          </a:xfrm>
          <a:prstGeom prst="curvedConnector3">
            <a:avLst>
              <a:gd name="adj1" fmla="val 8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曲線接點 209">
            <a:extLst>
              <a:ext uri="{FF2B5EF4-FFF2-40B4-BE49-F238E27FC236}">
                <a16:creationId xmlns:a16="http://schemas.microsoft.com/office/drawing/2014/main" id="{D299329D-979A-CD47-811A-DD8980B183F3}"/>
              </a:ext>
            </a:extLst>
          </p:cNvPr>
          <p:cNvCxnSpPr>
            <a:cxnSpLocks/>
            <a:stCxn id="184" idx="3"/>
            <a:endCxn id="188" idx="1"/>
          </p:cNvCxnSpPr>
          <p:nvPr/>
        </p:nvCxnSpPr>
        <p:spPr>
          <a:xfrm>
            <a:off x="10310447" y="4391512"/>
            <a:ext cx="279081" cy="3432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曲線接點 212">
            <a:extLst>
              <a:ext uri="{FF2B5EF4-FFF2-40B4-BE49-F238E27FC236}">
                <a16:creationId xmlns:a16="http://schemas.microsoft.com/office/drawing/2014/main" id="{1A817123-84A4-D640-860E-49D17D7BEF3C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10304913" y="3817682"/>
            <a:ext cx="284615" cy="917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曲線接點 219">
            <a:extLst>
              <a:ext uri="{FF2B5EF4-FFF2-40B4-BE49-F238E27FC236}">
                <a16:creationId xmlns:a16="http://schemas.microsoft.com/office/drawing/2014/main" id="{D900F165-F9D9-3847-BCC5-179A2741F0BF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10310446" y="4734802"/>
            <a:ext cx="279082" cy="2688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曲線接點 222">
            <a:extLst>
              <a:ext uri="{FF2B5EF4-FFF2-40B4-BE49-F238E27FC236}">
                <a16:creationId xmlns:a16="http://schemas.microsoft.com/office/drawing/2014/main" id="{80B38AAB-9090-A94F-964A-FEB146D144F9}"/>
              </a:ext>
            </a:extLst>
          </p:cNvPr>
          <p:cNvCxnSpPr>
            <a:cxnSpLocks/>
            <a:stCxn id="186" idx="3"/>
            <a:endCxn id="188" idx="1"/>
          </p:cNvCxnSpPr>
          <p:nvPr/>
        </p:nvCxnSpPr>
        <p:spPr>
          <a:xfrm flipV="1">
            <a:off x="10325984" y="4734802"/>
            <a:ext cx="263544" cy="828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曲線接點 225">
            <a:extLst>
              <a:ext uri="{FF2B5EF4-FFF2-40B4-BE49-F238E27FC236}">
                <a16:creationId xmlns:a16="http://schemas.microsoft.com/office/drawing/2014/main" id="{A2069B01-D7D8-434B-9E03-691AEC003C1D}"/>
              </a:ext>
            </a:extLst>
          </p:cNvPr>
          <p:cNvCxnSpPr>
            <a:cxnSpLocks/>
            <a:stCxn id="180" idx="1"/>
            <a:endCxn id="188" idx="3"/>
          </p:cNvCxnSpPr>
          <p:nvPr/>
        </p:nvCxnSpPr>
        <p:spPr>
          <a:xfrm rot="10800000" flipH="1" flipV="1">
            <a:off x="9341998" y="4723252"/>
            <a:ext cx="1448530" cy="11550"/>
          </a:xfrm>
          <a:prstGeom prst="curvedConnector5">
            <a:avLst>
              <a:gd name="adj1" fmla="val -5261"/>
              <a:gd name="adj2" fmla="val -12507429"/>
              <a:gd name="adj3" fmla="val 106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字方塊 240">
            <a:extLst>
              <a:ext uri="{FF2B5EF4-FFF2-40B4-BE49-F238E27FC236}">
                <a16:creationId xmlns:a16="http://schemas.microsoft.com/office/drawing/2014/main" id="{4DE273FC-7082-1247-84AA-F825DEA17C60}"/>
              </a:ext>
            </a:extLst>
          </p:cNvPr>
          <p:cNvSpPr txBox="1"/>
          <p:nvPr/>
        </p:nvSpPr>
        <p:spPr>
          <a:xfrm>
            <a:off x="10568751" y="53125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x</a:t>
            </a:r>
            <a:r>
              <a:rPr kumimoji="1" lang="zh-TW" altLang="en-US" dirty="0"/>
              <a:t> </a:t>
            </a:r>
            <a:r>
              <a:rPr kumimoji="1" lang="en-US" altLang="zh-TW" dirty="0"/>
              <a:t>N</a:t>
            </a:r>
            <a:endParaRPr kumimoji="1" lang="zh-TW" altLang="en-US" dirty="0"/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E3F9386A-C96E-454F-8D34-3C2DE21A766A}"/>
              </a:ext>
            </a:extLst>
          </p:cNvPr>
          <p:cNvSpPr txBox="1"/>
          <p:nvPr/>
        </p:nvSpPr>
        <p:spPr>
          <a:xfrm>
            <a:off x="9073321" y="607982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3.</a:t>
            </a:r>
            <a:r>
              <a:rPr kumimoji="1" lang="zh-TW" altLang="en-US" sz="1400" b="1" dirty="0"/>
              <a:t> 使用</a:t>
            </a:r>
            <a:r>
              <a:rPr kumimoji="1" lang="zh-CN" altLang="en-US" sz="1400" b="1" dirty="0"/>
              <a:t>藥丸驗證網絡透過</a:t>
            </a:r>
            <a:endParaRPr kumimoji="1" lang="en-US" altLang="zh-CN" sz="1400" b="1" dirty="0"/>
          </a:p>
          <a:p>
            <a:r>
              <a:rPr kumimoji="1" lang="zh-CN" altLang="en-US" sz="1400" b="1" dirty="0"/>
              <a:t>分群查詢來識別藥丸</a:t>
            </a:r>
            <a:endParaRPr kumimoji="1" lang="zh-TW" altLang="en-US" sz="1400" b="1" dirty="0"/>
          </a:p>
        </p:txBody>
      </p:sp>
      <p:cxnSp>
        <p:nvCxnSpPr>
          <p:cNvPr id="250" name="肘形接點 249">
            <a:extLst>
              <a:ext uri="{FF2B5EF4-FFF2-40B4-BE49-F238E27FC236}">
                <a16:creationId xmlns:a16="http://schemas.microsoft.com/office/drawing/2014/main" id="{4D7B54F4-B13F-C24E-AB37-DA225ACBA1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89590" y="3715921"/>
            <a:ext cx="1597710" cy="416950"/>
          </a:xfrm>
          <a:prstGeom prst="bentConnector3">
            <a:avLst>
              <a:gd name="adj1" fmla="val 1573"/>
            </a:avLst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文字方塊 253">
            <a:extLst>
              <a:ext uri="{FF2B5EF4-FFF2-40B4-BE49-F238E27FC236}">
                <a16:creationId xmlns:a16="http://schemas.microsoft.com/office/drawing/2014/main" id="{82938D77-BF55-5346-AF58-BA1F65D45FD5}"/>
              </a:ext>
            </a:extLst>
          </p:cNvPr>
          <p:cNvSpPr txBox="1"/>
          <p:nvPr/>
        </p:nvSpPr>
        <p:spPr>
          <a:xfrm>
            <a:off x="9292170" y="2766242"/>
            <a:ext cx="171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Inception-</a:t>
            </a:r>
            <a:r>
              <a:rPr kumimoji="1" lang="en-US" altLang="zh-TW" sz="1400" b="1" dirty="0" err="1"/>
              <a:t>ResNet</a:t>
            </a:r>
            <a:r>
              <a:rPr kumimoji="1" lang="zh-TW" altLang="en-US" sz="1400" b="1" dirty="0"/>
              <a:t> </a:t>
            </a:r>
            <a:r>
              <a:rPr kumimoji="1" lang="en-US" altLang="zh-TW" sz="1400" b="1" dirty="0"/>
              <a:t>V2</a:t>
            </a:r>
            <a:endParaRPr kumimoji="1" lang="en-US" altLang="zh-CN" sz="1400" b="1" dirty="0"/>
          </a:p>
        </p:txBody>
      </p: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423C4B6A-1C2E-DB40-A5D7-F38AAD904030}"/>
              </a:ext>
            </a:extLst>
          </p:cNvPr>
          <p:cNvCxnSpPr>
            <a:cxnSpLocks/>
          </p:cNvCxnSpPr>
          <p:nvPr/>
        </p:nvCxnSpPr>
        <p:spPr>
          <a:xfrm flipV="1">
            <a:off x="10606789" y="698809"/>
            <a:ext cx="0" cy="8893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>
            <a:extLst>
              <a:ext uri="{FF2B5EF4-FFF2-40B4-BE49-F238E27FC236}">
                <a16:creationId xmlns:a16="http://schemas.microsoft.com/office/drawing/2014/main" id="{A9C3F77F-7046-DF49-BC51-6D6181DBD6B0}"/>
              </a:ext>
            </a:extLst>
          </p:cNvPr>
          <p:cNvCxnSpPr>
            <a:cxnSpLocks/>
          </p:cNvCxnSpPr>
          <p:nvPr/>
        </p:nvCxnSpPr>
        <p:spPr>
          <a:xfrm flipH="1" flipV="1">
            <a:off x="10606790" y="1589912"/>
            <a:ext cx="677166" cy="5251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71759ADD-7DDC-6E44-8628-97FF1880E67C}"/>
              </a:ext>
            </a:extLst>
          </p:cNvPr>
          <p:cNvCxnSpPr>
            <a:cxnSpLocks/>
          </p:cNvCxnSpPr>
          <p:nvPr/>
        </p:nvCxnSpPr>
        <p:spPr>
          <a:xfrm flipV="1">
            <a:off x="10102212" y="1576414"/>
            <a:ext cx="504577" cy="6269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箭頭接點 265">
            <a:extLst>
              <a:ext uri="{FF2B5EF4-FFF2-40B4-BE49-F238E27FC236}">
                <a16:creationId xmlns:a16="http://schemas.microsoft.com/office/drawing/2014/main" id="{DE1ABBC4-E798-464A-A2DC-135900F20C85}"/>
              </a:ext>
            </a:extLst>
          </p:cNvPr>
          <p:cNvCxnSpPr>
            <a:cxnSpLocks/>
          </p:cNvCxnSpPr>
          <p:nvPr/>
        </p:nvCxnSpPr>
        <p:spPr>
          <a:xfrm>
            <a:off x="809923" y="1964297"/>
            <a:ext cx="0" cy="142033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橢圓 268">
            <a:extLst>
              <a:ext uri="{FF2B5EF4-FFF2-40B4-BE49-F238E27FC236}">
                <a16:creationId xmlns:a16="http://schemas.microsoft.com/office/drawing/2014/main" id="{A7CC8FAD-3690-3D40-8040-DF2EFA25BBEF}"/>
              </a:ext>
            </a:extLst>
          </p:cNvPr>
          <p:cNvSpPr/>
          <p:nvPr/>
        </p:nvSpPr>
        <p:spPr>
          <a:xfrm>
            <a:off x="9997177" y="900952"/>
            <a:ext cx="105035" cy="13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0" name="橢圓 269">
            <a:extLst>
              <a:ext uri="{FF2B5EF4-FFF2-40B4-BE49-F238E27FC236}">
                <a16:creationId xmlns:a16="http://schemas.microsoft.com/office/drawing/2014/main" id="{C301D214-5D8D-754F-8EA8-05697DAF731A}"/>
              </a:ext>
            </a:extLst>
          </p:cNvPr>
          <p:cNvSpPr/>
          <p:nvPr/>
        </p:nvSpPr>
        <p:spPr>
          <a:xfrm>
            <a:off x="10149577" y="1053352"/>
            <a:ext cx="105035" cy="13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1" name="橢圓 270">
            <a:extLst>
              <a:ext uri="{FF2B5EF4-FFF2-40B4-BE49-F238E27FC236}">
                <a16:creationId xmlns:a16="http://schemas.microsoft.com/office/drawing/2014/main" id="{8D05F655-3AF5-1C46-9E20-6BF261B6FC27}"/>
              </a:ext>
            </a:extLst>
          </p:cNvPr>
          <p:cNvSpPr/>
          <p:nvPr/>
        </p:nvSpPr>
        <p:spPr>
          <a:xfrm>
            <a:off x="10301977" y="1205752"/>
            <a:ext cx="105035" cy="13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2" name="橢圓 271">
            <a:extLst>
              <a:ext uri="{FF2B5EF4-FFF2-40B4-BE49-F238E27FC236}">
                <a16:creationId xmlns:a16="http://schemas.microsoft.com/office/drawing/2014/main" id="{5FA0A509-A5EF-F74F-BBB7-56E18D0B6B8D}"/>
              </a:ext>
            </a:extLst>
          </p:cNvPr>
          <p:cNvSpPr/>
          <p:nvPr/>
        </p:nvSpPr>
        <p:spPr>
          <a:xfrm>
            <a:off x="10281492" y="1440724"/>
            <a:ext cx="105035" cy="13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3" name="橢圓 272">
            <a:extLst>
              <a:ext uri="{FF2B5EF4-FFF2-40B4-BE49-F238E27FC236}">
                <a16:creationId xmlns:a16="http://schemas.microsoft.com/office/drawing/2014/main" id="{A6E02AB4-3600-7445-BF02-F37A5DDB8BED}"/>
              </a:ext>
            </a:extLst>
          </p:cNvPr>
          <p:cNvSpPr/>
          <p:nvPr/>
        </p:nvSpPr>
        <p:spPr>
          <a:xfrm>
            <a:off x="10117164" y="1324291"/>
            <a:ext cx="105035" cy="13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4" name="橢圓 273">
            <a:extLst>
              <a:ext uri="{FF2B5EF4-FFF2-40B4-BE49-F238E27FC236}">
                <a16:creationId xmlns:a16="http://schemas.microsoft.com/office/drawing/2014/main" id="{24C4CC2F-2A3B-5841-BB54-FAC5A0963BA7}"/>
              </a:ext>
            </a:extLst>
          </p:cNvPr>
          <p:cNvSpPr/>
          <p:nvPr/>
        </p:nvSpPr>
        <p:spPr>
          <a:xfrm>
            <a:off x="10053217" y="1569279"/>
            <a:ext cx="105035" cy="13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5" name="橢圓 274">
            <a:extLst>
              <a:ext uri="{FF2B5EF4-FFF2-40B4-BE49-F238E27FC236}">
                <a16:creationId xmlns:a16="http://schemas.microsoft.com/office/drawing/2014/main" id="{EFA03207-9EF2-624F-BF8B-C98E2DF8452B}"/>
              </a:ext>
            </a:extLst>
          </p:cNvPr>
          <p:cNvSpPr/>
          <p:nvPr/>
        </p:nvSpPr>
        <p:spPr>
          <a:xfrm>
            <a:off x="9877105" y="1394496"/>
            <a:ext cx="105035" cy="13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6" name="橢圓 275">
            <a:extLst>
              <a:ext uri="{FF2B5EF4-FFF2-40B4-BE49-F238E27FC236}">
                <a16:creationId xmlns:a16="http://schemas.microsoft.com/office/drawing/2014/main" id="{10C399AD-7DC3-974D-8F2E-385E8CB40002}"/>
              </a:ext>
            </a:extLst>
          </p:cNvPr>
          <p:cNvSpPr/>
          <p:nvPr/>
        </p:nvSpPr>
        <p:spPr>
          <a:xfrm>
            <a:off x="10349348" y="949186"/>
            <a:ext cx="105035" cy="13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7" name="橢圓 276">
            <a:extLst>
              <a:ext uri="{FF2B5EF4-FFF2-40B4-BE49-F238E27FC236}">
                <a16:creationId xmlns:a16="http://schemas.microsoft.com/office/drawing/2014/main" id="{4099FAEC-BDA3-3745-AF89-7F4A5DD97D52}"/>
              </a:ext>
            </a:extLst>
          </p:cNvPr>
          <p:cNvSpPr/>
          <p:nvPr/>
        </p:nvSpPr>
        <p:spPr>
          <a:xfrm>
            <a:off x="10012129" y="1817121"/>
            <a:ext cx="105035" cy="13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1" name="橢圓 280">
            <a:extLst>
              <a:ext uri="{FF2B5EF4-FFF2-40B4-BE49-F238E27FC236}">
                <a16:creationId xmlns:a16="http://schemas.microsoft.com/office/drawing/2014/main" id="{D080FF8D-EDFA-D14D-9E5E-635DCB075000}"/>
              </a:ext>
            </a:extLst>
          </p:cNvPr>
          <p:cNvSpPr/>
          <p:nvPr/>
        </p:nvSpPr>
        <p:spPr>
          <a:xfrm>
            <a:off x="10517104" y="1825215"/>
            <a:ext cx="105035" cy="1335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3" name="橢圓 282">
            <a:extLst>
              <a:ext uri="{FF2B5EF4-FFF2-40B4-BE49-F238E27FC236}">
                <a16:creationId xmlns:a16="http://schemas.microsoft.com/office/drawing/2014/main" id="{4DF78718-4832-9D46-A354-DD60639EBBE0}"/>
              </a:ext>
            </a:extLst>
          </p:cNvPr>
          <p:cNvSpPr/>
          <p:nvPr/>
        </p:nvSpPr>
        <p:spPr>
          <a:xfrm>
            <a:off x="10669504" y="1977615"/>
            <a:ext cx="105035" cy="1335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4" name="橢圓 283">
            <a:extLst>
              <a:ext uri="{FF2B5EF4-FFF2-40B4-BE49-F238E27FC236}">
                <a16:creationId xmlns:a16="http://schemas.microsoft.com/office/drawing/2014/main" id="{C685F5A5-36B3-DA4E-81E3-2F77A8A75515}"/>
              </a:ext>
            </a:extLst>
          </p:cNvPr>
          <p:cNvSpPr/>
          <p:nvPr/>
        </p:nvSpPr>
        <p:spPr>
          <a:xfrm>
            <a:off x="10824330" y="1840738"/>
            <a:ext cx="105035" cy="1335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5" name="橢圓 284">
            <a:extLst>
              <a:ext uri="{FF2B5EF4-FFF2-40B4-BE49-F238E27FC236}">
                <a16:creationId xmlns:a16="http://schemas.microsoft.com/office/drawing/2014/main" id="{47842230-DD1E-DA41-80F5-EC7F4C720791}"/>
              </a:ext>
            </a:extLst>
          </p:cNvPr>
          <p:cNvSpPr/>
          <p:nvPr/>
        </p:nvSpPr>
        <p:spPr>
          <a:xfrm>
            <a:off x="10423175" y="2012012"/>
            <a:ext cx="105035" cy="1335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6" name="橢圓 285">
            <a:extLst>
              <a:ext uri="{FF2B5EF4-FFF2-40B4-BE49-F238E27FC236}">
                <a16:creationId xmlns:a16="http://schemas.microsoft.com/office/drawing/2014/main" id="{19EEE2FE-4982-F04A-B261-F2913DD29A3B}"/>
              </a:ext>
            </a:extLst>
          </p:cNvPr>
          <p:cNvSpPr/>
          <p:nvPr/>
        </p:nvSpPr>
        <p:spPr>
          <a:xfrm>
            <a:off x="10270539" y="2150802"/>
            <a:ext cx="105035" cy="1335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7" name="橢圓 286">
            <a:extLst>
              <a:ext uri="{FF2B5EF4-FFF2-40B4-BE49-F238E27FC236}">
                <a16:creationId xmlns:a16="http://schemas.microsoft.com/office/drawing/2014/main" id="{AAF76BCF-F2AE-CF4A-8A53-9CB12A6E3420}"/>
              </a:ext>
            </a:extLst>
          </p:cNvPr>
          <p:cNvSpPr/>
          <p:nvPr/>
        </p:nvSpPr>
        <p:spPr>
          <a:xfrm>
            <a:off x="10631006" y="2224859"/>
            <a:ext cx="105035" cy="1335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8" name="橢圓 287">
            <a:extLst>
              <a:ext uri="{FF2B5EF4-FFF2-40B4-BE49-F238E27FC236}">
                <a16:creationId xmlns:a16="http://schemas.microsoft.com/office/drawing/2014/main" id="{10BC427D-41AA-744C-BAFE-FB138A580377}"/>
              </a:ext>
            </a:extLst>
          </p:cNvPr>
          <p:cNvSpPr/>
          <p:nvPr/>
        </p:nvSpPr>
        <p:spPr>
          <a:xfrm>
            <a:off x="10836716" y="2083118"/>
            <a:ext cx="105035" cy="1335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9" name="橢圓 288">
            <a:extLst>
              <a:ext uri="{FF2B5EF4-FFF2-40B4-BE49-F238E27FC236}">
                <a16:creationId xmlns:a16="http://schemas.microsoft.com/office/drawing/2014/main" id="{24B0FA8F-3C7E-9048-BF23-AC84AE8ED4E4}"/>
              </a:ext>
            </a:extLst>
          </p:cNvPr>
          <p:cNvSpPr/>
          <p:nvPr/>
        </p:nvSpPr>
        <p:spPr>
          <a:xfrm>
            <a:off x="10989116" y="2235518"/>
            <a:ext cx="105035" cy="1335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0" name="橢圓 289">
            <a:extLst>
              <a:ext uri="{FF2B5EF4-FFF2-40B4-BE49-F238E27FC236}">
                <a16:creationId xmlns:a16="http://schemas.microsoft.com/office/drawing/2014/main" id="{B81B7A34-92A3-DD4B-A993-CB32ACD2255E}"/>
              </a:ext>
            </a:extLst>
          </p:cNvPr>
          <p:cNvSpPr/>
          <p:nvPr/>
        </p:nvSpPr>
        <p:spPr>
          <a:xfrm>
            <a:off x="10777357" y="912174"/>
            <a:ext cx="105035" cy="133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1" name="橢圓 290">
            <a:extLst>
              <a:ext uri="{FF2B5EF4-FFF2-40B4-BE49-F238E27FC236}">
                <a16:creationId xmlns:a16="http://schemas.microsoft.com/office/drawing/2014/main" id="{323F00F3-AB28-1A49-8591-8153ACB6D237}"/>
              </a:ext>
            </a:extLst>
          </p:cNvPr>
          <p:cNvSpPr/>
          <p:nvPr/>
        </p:nvSpPr>
        <p:spPr>
          <a:xfrm>
            <a:off x="10693077" y="1160809"/>
            <a:ext cx="105035" cy="133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2" name="橢圓 291">
            <a:extLst>
              <a:ext uri="{FF2B5EF4-FFF2-40B4-BE49-F238E27FC236}">
                <a16:creationId xmlns:a16="http://schemas.microsoft.com/office/drawing/2014/main" id="{D09D249F-5685-AD43-A089-C6CE69C632C8}"/>
              </a:ext>
            </a:extLst>
          </p:cNvPr>
          <p:cNvSpPr/>
          <p:nvPr/>
        </p:nvSpPr>
        <p:spPr>
          <a:xfrm>
            <a:off x="10771812" y="1418323"/>
            <a:ext cx="105035" cy="133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3" name="橢圓 292">
            <a:extLst>
              <a:ext uri="{FF2B5EF4-FFF2-40B4-BE49-F238E27FC236}">
                <a16:creationId xmlns:a16="http://schemas.microsoft.com/office/drawing/2014/main" id="{36B36D61-B4CB-C047-8545-881547357B81}"/>
              </a:ext>
            </a:extLst>
          </p:cNvPr>
          <p:cNvSpPr/>
          <p:nvPr/>
        </p:nvSpPr>
        <p:spPr>
          <a:xfrm>
            <a:off x="10030214" y="-3020134"/>
            <a:ext cx="105035" cy="133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4" name="橢圓 293">
            <a:extLst>
              <a:ext uri="{FF2B5EF4-FFF2-40B4-BE49-F238E27FC236}">
                <a16:creationId xmlns:a16="http://schemas.microsoft.com/office/drawing/2014/main" id="{B0D786C4-5303-5946-82CE-D1E71D81D817}"/>
              </a:ext>
            </a:extLst>
          </p:cNvPr>
          <p:cNvSpPr/>
          <p:nvPr/>
        </p:nvSpPr>
        <p:spPr>
          <a:xfrm>
            <a:off x="10924212" y="1570723"/>
            <a:ext cx="105035" cy="133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5" name="橢圓 294">
            <a:extLst>
              <a:ext uri="{FF2B5EF4-FFF2-40B4-BE49-F238E27FC236}">
                <a16:creationId xmlns:a16="http://schemas.microsoft.com/office/drawing/2014/main" id="{B3B1AAF7-8570-604C-8547-F65B3DDA5958}"/>
              </a:ext>
            </a:extLst>
          </p:cNvPr>
          <p:cNvSpPr/>
          <p:nvPr/>
        </p:nvSpPr>
        <p:spPr>
          <a:xfrm>
            <a:off x="10948656" y="1253916"/>
            <a:ext cx="105035" cy="133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6" name="橢圓 295">
            <a:extLst>
              <a:ext uri="{FF2B5EF4-FFF2-40B4-BE49-F238E27FC236}">
                <a16:creationId xmlns:a16="http://schemas.microsoft.com/office/drawing/2014/main" id="{55E1CB2E-2FEF-464A-9311-1960F3BF0C43}"/>
              </a:ext>
            </a:extLst>
          </p:cNvPr>
          <p:cNvSpPr/>
          <p:nvPr/>
        </p:nvSpPr>
        <p:spPr>
          <a:xfrm>
            <a:off x="11131556" y="1750329"/>
            <a:ext cx="105035" cy="133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7" name="橢圓 296">
            <a:extLst>
              <a:ext uri="{FF2B5EF4-FFF2-40B4-BE49-F238E27FC236}">
                <a16:creationId xmlns:a16="http://schemas.microsoft.com/office/drawing/2014/main" id="{1BABA908-5ECB-2749-BD92-F4E3279B94AB}"/>
              </a:ext>
            </a:extLst>
          </p:cNvPr>
          <p:cNvSpPr/>
          <p:nvPr/>
        </p:nvSpPr>
        <p:spPr>
          <a:xfrm>
            <a:off x="11103853" y="1465168"/>
            <a:ext cx="105035" cy="133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8" name="橢圓 297">
            <a:extLst>
              <a:ext uri="{FF2B5EF4-FFF2-40B4-BE49-F238E27FC236}">
                <a16:creationId xmlns:a16="http://schemas.microsoft.com/office/drawing/2014/main" id="{48826663-E1DE-1340-892B-A8641340EBDC}"/>
              </a:ext>
            </a:extLst>
          </p:cNvPr>
          <p:cNvSpPr/>
          <p:nvPr/>
        </p:nvSpPr>
        <p:spPr>
          <a:xfrm>
            <a:off x="11256253" y="1617568"/>
            <a:ext cx="105035" cy="133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9" name="橢圓 298">
            <a:extLst>
              <a:ext uri="{FF2B5EF4-FFF2-40B4-BE49-F238E27FC236}">
                <a16:creationId xmlns:a16="http://schemas.microsoft.com/office/drawing/2014/main" id="{01EFAA79-D0CC-7444-8928-F863F96B45DE}"/>
              </a:ext>
            </a:extLst>
          </p:cNvPr>
          <p:cNvSpPr/>
          <p:nvPr/>
        </p:nvSpPr>
        <p:spPr>
          <a:xfrm>
            <a:off x="11178921" y="1194843"/>
            <a:ext cx="105035" cy="133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0" name="橢圓 299">
            <a:extLst>
              <a:ext uri="{FF2B5EF4-FFF2-40B4-BE49-F238E27FC236}">
                <a16:creationId xmlns:a16="http://schemas.microsoft.com/office/drawing/2014/main" id="{B5AA7D17-A9F7-E048-951B-B1CAF5F0E4C5}"/>
              </a:ext>
            </a:extLst>
          </p:cNvPr>
          <p:cNvSpPr/>
          <p:nvPr/>
        </p:nvSpPr>
        <p:spPr>
          <a:xfrm>
            <a:off x="11017994" y="948851"/>
            <a:ext cx="105035" cy="133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119DE97E-3827-E14E-9D73-3F65492DE580}"/>
              </a:ext>
            </a:extLst>
          </p:cNvPr>
          <p:cNvSpPr txBox="1"/>
          <p:nvPr/>
        </p:nvSpPr>
        <p:spPr>
          <a:xfrm>
            <a:off x="9181404" y="971309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Class</a:t>
            </a:r>
            <a:r>
              <a:rPr kumimoji="1" lang="zh-TW" altLang="en-US" sz="1400" b="1" dirty="0"/>
              <a:t> </a:t>
            </a:r>
            <a:r>
              <a:rPr kumimoji="1" lang="en-US" altLang="zh-TW" sz="1400" b="1" dirty="0"/>
              <a:t>A</a:t>
            </a:r>
            <a:endParaRPr kumimoji="1" lang="en-US" altLang="zh-CN" sz="1400" b="1" dirty="0"/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4F6BC3AC-1A03-C348-9F79-067F85FC74A7}"/>
              </a:ext>
            </a:extLst>
          </p:cNvPr>
          <p:cNvSpPr txBox="1"/>
          <p:nvPr/>
        </p:nvSpPr>
        <p:spPr>
          <a:xfrm>
            <a:off x="11214998" y="4911899"/>
            <a:ext cx="940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Feature</a:t>
            </a:r>
            <a:r>
              <a:rPr kumimoji="1" lang="zh-TW" altLang="en-US" sz="1400" b="1" dirty="0"/>
              <a:t> </a:t>
            </a:r>
            <a:endParaRPr kumimoji="1" lang="en-US" altLang="zh-TW" sz="1400" b="1" dirty="0"/>
          </a:p>
          <a:p>
            <a:r>
              <a:rPr kumimoji="1" lang="en-US" altLang="zh-TW" sz="1400" b="1" dirty="0"/>
              <a:t>Extraction</a:t>
            </a:r>
            <a:endParaRPr kumimoji="1" lang="en-US" altLang="zh-CN" sz="1400" b="1" dirty="0"/>
          </a:p>
        </p:txBody>
      </p:sp>
      <p:sp>
        <p:nvSpPr>
          <p:cNvPr id="303" name="文字方塊 302">
            <a:extLst>
              <a:ext uri="{FF2B5EF4-FFF2-40B4-BE49-F238E27FC236}">
                <a16:creationId xmlns:a16="http://schemas.microsoft.com/office/drawing/2014/main" id="{03791F65-DC2C-DB43-8844-E4A15043479D}"/>
              </a:ext>
            </a:extLst>
          </p:cNvPr>
          <p:cNvSpPr txBox="1"/>
          <p:nvPr/>
        </p:nvSpPr>
        <p:spPr>
          <a:xfrm>
            <a:off x="9828761" y="230822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Class</a:t>
            </a:r>
            <a:r>
              <a:rPr kumimoji="1" lang="zh-TW" altLang="en-US" sz="1400" b="1" dirty="0"/>
              <a:t> </a:t>
            </a:r>
            <a:r>
              <a:rPr kumimoji="1" lang="en-US" altLang="zh-TW" sz="1400" b="1" dirty="0"/>
              <a:t>B</a:t>
            </a:r>
            <a:endParaRPr kumimoji="1" lang="en-US" altLang="zh-CN" sz="1400" b="1" dirty="0"/>
          </a:p>
        </p:txBody>
      </p: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FC37D625-C66D-DE42-A131-18F88478F23C}"/>
              </a:ext>
            </a:extLst>
          </p:cNvPr>
          <p:cNvSpPr txBox="1"/>
          <p:nvPr/>
        </p:nvSpPr>
        <p:spPr>
          <a:xfrm>
            <a:off x="11409186" y="112519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Class</a:t>
            </a:r>
            <a:r>
              <a:rPr kumimoji="1" lang="zh-TW" altLang="en-US" sz="1400" b="1" dirty="0"/>
              <a:t> </a:t>
            </a:r>
            <a:r>
              <a:rPr kumimoji="1" lang="en-US" altLang="zh-TW" sz="1400" b="1" dirty="0"/>
              <a:t>C</a:t>
            </a:r>
            <a:endParaRPr kumimoji="1" lang="en-US" altLang="zh-CN" sz="1400" b="1" dirty="0"/>
          </a:p>
        </p:txBody>
      </p:sp>
      <p:sp>
        <p:nvSpPr>
          <p:cNvPr id="305" name="橢圓 304">
            <a:extLst>
              <a:ext uri="{FF2B5EF4-FFF2-40B4-BE49-F238E27FC236}">
                <a16:creationId xmlns:a16="http://schemas.microsoft.com/office/drawing/2014/main" id="{A7C63CD4-022E-0F4C-AD68-486035CD7D84}"/>
              </a:ext>
            </a:extLst>
          </p:cNvPr>
          <p:cNvSpPr/>
          <p:nvPr/>
        </p:nvSpPr>
        <p:spPr>
          <a:xfrm>
            <a:off x="9841936" y="1351058"/>
            <a:ext cx="176112" cy="212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6" name="橢圓 305">
            <a:extLst>
              <a:ext uri="{FF2B5EF4-FFF2-40B4-BE49-F238E27FC236}">
                <a16:creationId xmlns:a16="http://schemas.microsoft.com/office/drawing/2014/main" id="{1675BD89-F9DE-684F-B830-5D3C4DFF641D}"/>
              </a:ext>
            </a:extLst>
          </p:cNvPr>
          <p:cNvSpPr/>
          <p:nvPr/>
        </p:nvSpPr>
        <p:spPr>
          <a:xfrm>
            <a:off x="10313131" y="915316"/>
            <a:ext cx="176112" cy="212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471FEA9F-FDBD-954D-A044-120715C46E6B}"/>
              </a:ext>
            </a:extLst>
          </p:cNvPr>
          <p:cNvSpPr txBox="1"/>
          <p:nvPr/>
        </p:nvSpPr>
        <p:spPr>
          <a:xfrm>
            <a:off x="9559701" y="149033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X1</a:t>
            </a:r>
            <a:endParaRPr kumimoji="1" lang="zh-TW" altLang="en-US" sz="1200" dirty="0"/>
          </a:p>
        </p:txBody>
      </p:sp>
      <p:sp>
        <p:nvSpPr>
          <p:cNvPr id="308" name="文字方塊 307">
            <a:extLst>
              <a:ext uri="{FF2B5EF4-FFF2-40B4-BE49-F238E27FC236}">
                <a16:creationId xmlns:a16="http://schemas.microsoft.com/office/drawing/2014/main" id="{E6DA39B5-1FE0-1143-A7B0-3AC0718453CE}"/>
              </a:ext>
            </a:extLst>
          </p:cNvPr>
          <p:cNvSpPr txBox="1"/>
          <p:nvPr/>
        </p:nvSpPr>
        <p:spPr>
          <a:xfrm>
            <a:off x="10238082" y="63328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X2</a:t>
            </a:r>
            <a:endParaRPr kumimoji="1" lang="zh-TW" altLang="en-US" sz="1200" dirty="0"/>
          </a:p>
        </p:txBody>
      </p:sp>
      <p:cxnSp>
        <p:nvCxnSpPr>
          <p:cNvPr id="309" name="直線箭頭接點 308">
            <a:extLst>
              <a:ext uri="{FF2B5EF4-FFF2-40B4-BE49-F238E27FC236}">
                <a16:creationId xmlns:a16="http://schemas.microsoft.com/office/drawing/2014/main" id="{14DB1464-C818-C54C-986C-D41E302FFC39}"/>
              </a:ext>
            </a:extLst>
          </p:cNvPr>
          <p:cNvCxnSpPr>
            <a:cxnSpLocks/>
          </p:cNvCxnSpPr>
          <p:nvPr/>
        </p:nvCxnSpPr>
        <p:spPr>
          <a:xfrm flipH="1">
            <a:off x="8696133" y="1320707"/>
            <a:ext cx="377188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文字方塊 312">
            <a:extLst>
              <a:ext uri="{FF2B5EF4-FFF2-40B4-BE49-F238E27FC236}">
                <a16:creationId xmlns:a16="http://schemas.microsoft.com/office/drawing/2014/main" id="{E125DD40-137C-144E-B922-FC7C25E4E92D}"/>
              </a:ext>
            </a:extLst>
          </p:cNvPr>
          <p:cNvSpPr txBox="1"/>
          <p:nvPr/>
        </p:nvSpPr>
        <p:spPr>
          <a:xfrm>
            <a:off x="10648039" y="2403218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Center</a:t>
            </a:r>
            <a:r>
              <a:rPr kumimoji="1" lang="zh-TW" altLang="en-US" sz="1400" b="1" dirty="0"/>
              <a:t> </a:t>
            </a:r>
            <a:r>
              <a:rPr kumimoji="1" lang="en-US" altLang="zh-TW" sz="1400" b="1" dirty="0"/>
              <a:t>Clustering</a:t>
            </a:r>
            <a:endParaRPr kumimoji="1" lang="en-US" altLang="zh-CN" sz="1400" b="1" dirty="0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EA85AD5-C2B7-9348-B560-8CAE9090DAB4}"/>
              </a:ext>
            </a:extLst>
          </p:cNvPr>
          <p:cNvSpPr/>
          <p:nvPr/>
        </p:nvSpPr>
        <p:spPr>
          <a:xfrm>
            <a:off x="8273605" y="326654"/>
            <a:ext cx="286001" cy="1647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5" name="橢圓 314">
            <a:extLst>
              <a:ext uri="{FF2B5EF4-FFF2-40B4-BE49-F238E27FC236}">
                <a16:creationId xmlns:a16="http://schemas.microsoft.com/office/drawing/2014/main" id="{6D60E8C7-EC4B-0A4A-9631-02E4D1F11EBA}"/>
              </a:ext>
            </a:extLst>
          </p:cNvPr>
          <p:cNvSpPr/>
          <p:nvPr/>
        </p:nvSpPr>
        <p:spPr>
          <a:xfrm>
            <a:off x="8276052" y="525139"/>
            <a:ext cx="281106" cy="2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6" name="橢圓 315">
            <a:extLst>
              <a:ext uri="{FF2B5EF4-FFF2-40B4-BE49-F238E27FC236}">
                <a16:creationId xmlns:a16="http://schemas.microsoft.com/office/drawing/2014/main" id="{EAEA9CA4-25B7-FC40-A7CC-C71AF1D2771F}"/>
              </a:ext>
            </a:extLst>
          </p:cNvPr>
          <p:cNvSpPr/>
          <p:nvPr/>
        </p:nvSpPr>
        <p:spPr>
          <a:xfrm>
            <a:off x="8276114" y="1004868"/>
            <a:ext cx="281106" cy="291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7" name="橢圓 316">
            <a:extLst>
              <a:ext uri="{FF2B5EF4-FFF2-40B4-BE49-F238E27FC236}">
                <a16:creationId xmlns:a16="http://schemas.microsoft.com/office/drawing/2014/main" id="{F38C6E87-AAEE-C44A-9018-4AD6E3E1CAD9}"/>
              </a:ext>
            </a:extLst>
          </p:cNvPr>
          <p:cNvSpPr/>
          <p:nvPr/>
        </p:nvSpPr>
        <p:spPr>
          <a:xfrm>
            <a:off x="8276052" y="1557243"/>
            <a:ext cx="281106" cy="291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8" name="文字方塊 317">
            <a:extLst>
              <a:ext uri="{FF2B5EF4-FFF2-40B4-BE49-F238E27FC236}">
                <a16:creationId xmlns:a16="http://schemas.microsoft.com/office/drawing/2014/main" id="{623CDF42-2570-5447-B1E2-BBD034732720}"/>
              </a:ext>
            </a:extLst>
          </p:cNvPr>
          <p:cNvSpPr txBox="1"/>
          <p:nvPr/>
        </p:nvSpPr>
        <p:spPr>
          <a:xfrm>
            <a:off x="7583688" y="525371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Class</a:t>
            </a:r>
            <a:r>
              <a:rPr kumimoji="1" lang="zh-TW" altLang="en-US" sz="1400" b="1" dirty="0"/>
              <a:t> </a:t>
            </a:r>
            <a:r>
              <a:rPr kumimoji="1" lang="en-US" altLang="zh-TW" sz="1400" b="1" dirty="0"/>
              <a:t>A</a:t>
            </a:r>
            <a:endParaRPr kumimoji="1" lang="en-US" altLang="zh-CN" sz="1400" b="1" dirty="0"/>
          </a:p>
        </p:txBody>
      </p:sp>
      <p:sp>
        <p:nvSpPr>
          <p:cNvPr id="319" name="文字方塊 318">
            <a:extLst>
              <a:ext uri="{FF2B5EF4-FFF2-40B4-BE49-F238E27FC236}">
                <a16:creationId xmlns:a16="http://schemas.microsoft.com/office/drawing/2014/main" id="{802F62C3-4B7F-6641-B1CB-3E67443AA9C7}"/>
              </a:ext>
            </a:extLst>
          </p:cNvPr>
          <p:cNvSpPr txBox="1"/>
          <p:nvPr/>
        </p:nvSpPr>
        <p:spPr>
          <a:xfrm>
            <a:off x="7601319" y="100487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Class</a:t>
            </a:r>
            <a:r>
              <a:rPr kumimoji="1" lang="zh-TW" altLang="en-US" sz="1400" b="1" dirty="0"/>
              <a:t> </a:t>
            </a:r>
            <a:r>
              <a:rPr kumimoji="1" lang="en-US" altLang="zh-TW" sz="1400" b="1" dirty="0"/>
              <a:t>B</a:t>
            </a:r>
            <a:endParaRPr kumimoji="1" lang="en-US" altLang="zh-CN" sz="1400" b="1" dirty="0"/>
          </a:p>
        </p:txBody>
      </p:sp>
      <p:sp>
        <p:nvSpPr>
          <p:cNvPr id="320" name="文字方塊 319">
            <a:extLst>
              <a:ext uri="{FF2B5EF4-FFF2-40B4-BE49-F238E27FC236}">
                <a16:creationId xmlns:a16="http://schemas.microsoft.com/office/drawing/2014/main" id="{7B8C195E-8D1F-C648-9FEE-A7BF8045FB46}"/>
              </a:ext>
            </a:extLst>
          </p:cNvPr>
          <p:cNvSpPr txBox="1"/>
          <p:nvPr/>
        </p:nvSpPr>
        <p:spPr>
          <a:xfrm>
            <a:off x="7600055" y="1524455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Class</a:t>
            </a:r>
            <a:r>
              <a:rPr kumimoji="1" lang="zh-TW" altLang="en-US" sz="1400" b="1" dirty="0"/>
              <a:t> </a:t>
            </a:r>
            <a:r>
              <a:rPr kumimoji="1" lang="en-US" altLang="zh-TW" sz="1400" b="1" dirty="0"/>
              <a:t>C</a:t>
            </a:r>
            <a:endParaRPr kumimoji="1" lang="en-US" altLang="zh-CN" sz="1400" b="1" dirty="0"/>
          </a:p>
        </p:txBody>
      </p:sp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FE13213C-5949-BD4F-B636-A21EF3E8B6B0}"/>
              </a:ext>
            </a:extLst>
          </p:cNvPr>
          <p:cNvGrpSpPr/>
          <p:nvPr/>
        </p:nvGrpSpPr>
        <p:grpSpPr>
          <a:xfrm>
            <a:off x="3777182" y="378705"/>
            <a:ext cx="1014879" cy="2111433"/>
            <a:chOff x="4157285" y="130463"/>
            <a:chExt cx="1014879" cy="2111433"/>
          </a:xfrm>
        </p:grpSpPr>
        <p:sp>
          <p:nvSpPr>
            <p:cNvPr id="326" name="圓角矩形 325">
              <a:extLst>
                <a:ext uri="{FF2B5EF4-FFF2-40B4-BE49-F238E27FC236}">
                  <a16:creationId xmlns:a16="http://schemas.microsoft.com/office/drawing/2014/main" id="{A77EC205-4409-1746-9ED7-F58081F6997B}"/>
                </a:ext>
              </a:extLst>
            </p:cNvPr>
            <p:cNvSpPr/>
            <p:nvPr/>
          </p:nvSpPr>
          <p:spPr>
            <a:xfrm>
              <a:off x="4157285" y="130463"/>
              <a:ext cx="1014879" cy="2111433"/>
            </a:xfrm>
            <a:prstGeom prst="roundRect">
              <a:avLst/>
            </a:prstGeom>
            <a:ln/>
            <a:scene3d>
              <a:camera prst="orthographicFront"/>
              <a:lightRig rig="harsh" dir="t"/>
            </a:scene3d>
            <a:sp3d extrusionH="50800" prstMaterial="dkEdge">
              <a:bevelT w="0" h="12700"/>
              <a:bevelB w="0" h="12700"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8" name="圓角矩形 327">
              <a:extLst>
                <a:ext uri="{FF2B5EF4-FFF2-40B4-BE49-F238E27FC236}">
                  <a16:creationId xmlns:a16="http://schemas.microsoft.com/office/drawing/2014/main" id="{60E354F4-A5F0-4849-A3FC-9689C305C385}"/>
                </a:ext>
              </a:extLst>
            </p:cNvPr>
            <p:cNvSpPr/>
            <p:nvPr/>
          </p:nvSpPr>
          <p:spPr>
            <a:xfrm>
              <a:off x="4531087" y="206686"/>
              <a:ext cx="273150" cy="45719"/>
            </a:xfrm>
            <a:prstGeom prst="roundRect">
              <a:avLst/>
            </a:prstGeom>
            <a:scene3d>
              <a:camera prst="orthographicFront"/>
              <a:lightRig rig="harsh" dir="t"/>
            </a:scene3d>
            <a:sp3d extrusionH="50800" prstMaterial="plastic">
              <a:bevelT w="0" h="12700"/>
              <a:bevelB w="0" h="12700"/>
              <a:extrusionClr>
                <a:srgbClr val="FF85FF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9" name="橢圓 328">
              <a:extLst>
                <a:ext uri="{FF2B5EF4-FFF2-40B4-BE49-F238E27FC236}">
                  <a16:creationId xmlns:a16="http://schemas.microsoft.com/office/drawing/2014/main" id="{2CDBE57F-02D3-1247-A95D-7D8D16AEAA18}"/>
                </a:ext>
              </a:extLst>
            </p:cNvPr>
            <p:cNvSpPr/>
            <p:nvPr/>
          </p:nvSpPr>
          <p:spPr>
            <a:xfrm>
              <a:off x="4408173" y="206686"/>
              <a:ext cx="41655" cy="45719"/>
            </a:xfrm>
            <a:prstGeom prst="ellipse">
              <a:avLst/>
            </a:prstGeom>
            <a:scene3d>
              <a:camera prst="orthographicFront"/>
              <a:lightRig rig="harsh" dir="t"/>
            </a:scene3d>
            <a:sp3d extrusionH="50800" prstMaterial="plastic">
              <a:bevelT w="0" h="12700"/>
              <a:bevelB w="0" h="12700"/>
              <a:extrusionClr>
                <a:srgbClr val="FF85FF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0" name="橢圓 329">
              <a:extLst>
                <a:ext uri="{FF2B5EF4-FFF2-40B4-BE49-F238E27FC236}">
                  <a16:creationId xmlns:a16="http://schemas.microsoft.com/office/drawing/2014/main" id="{1CDEB9C8-E252-DC47-AA14-7C03FBCA08B8}"/>
                </a:ext>
              </a:extLst>
            </p:cNvPr>
            <p:cNvSpPr/>
            <p:nvPr/>
          </p:nvSpPr>
          <p:spPr>
            <a:xfrm>
              <a:off x="4565708" y="2002748"/>
              <a:ext cx="179347" cy="197369"/>
            </a:xfrm>
            <a:prstGeom prst="ellipse">
              <a:avLst/>
            </a:prstGeom>
            <a:scene3d>
              <a:camera prst="orthographicFront"/>
              <a:lightRig rig="harsh" dir="t"/>
            </a:scene3d>
            <a:sp3d extrusionH="50800" prstMaterial="plastic">
              <a:bevelT w="0" h="12700"/>
              <a:bevelB w="0" h="12700"/>
              <a:extrusionClr>
                <a:srgbClr val="FF85FF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13D2C45C-CC98-0548-AB24-BF8B07CF30D6}"/>
                </a:ext>
              </a:extLst>
            </p:cNvPr>
            <p:cNvSpPr/>
            <p:nvPr/>
          </p:nvSpPr>
          <p:spPr>
            <a:xfrm>
              <a:off x="4215166" y="400554"/>
              <a:ext cx="903357" cy="1563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TW" sz="7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TW" sz="700" b="1" dirty="0">
                  <a:solidFill>
                    <a:schemeClr val="tx1"/>
                  </a:solidFill>
                </a:rPr>
                <a:t>Class</a:t>
              </a:r>
              <a:r>
                <a:rPr kumimoji="1" lang="zh-TW" altLang="en-US" sz="700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zh-TW" sz="700" b="1" dirty="0">
                  <a:solidFill>
                    <a:schemeClr val="tx1"/>
                  </a:solidFill>
                </a:rPr>
                <a:t>A</a:t>
              </a:r>
              <a:r>
                <a:rPr kumimoji="1" lang="zh-TW" altLang="en-US" sz="700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zh-TW" sz="700" b="1" dirty="0">
                  <a:solidFill>
                    <a:schemeClr val="tx1"/>
                  </a:solidFill>
                </a:rPr>
                <a:t>Medicine</a:t>
              </a:r>
            </a:p>
            <a:p>
              <a:pPr algn="ctr"/>
              <a:endParaRPr kumimoji="1" lang="en-US" altLang="zh-TW" sz="7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zh-TW" sz="7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zh-TW" sz="700" dirty="0">
                <a:solidFill>
                  <a:schemeClr val="tx1"/>
                </a:solidFill>
              </a:endParaRPr>
            </a:p>
            <a:p>
              <a:endParaRPr kumimoji="1" lang="en-US" altLang="zh-TW" sz="700" dirty="0">
                <a:solidFill>
                  <a:schemeClr val="tx1"/>
                </a:solidFill>
              </a:endParaRPr>
            </a:p>
            <a:p>
              <a:endParaRPr kumimoji="1" lang="en-US" altLang="zh-TW" sz="700" dirty="0">
                <a:solidFill>
                  <a:schemeClr val="tx1"/>
                </a:solidFill>
              </a:endParaRPr>
            </a:p>
            <a:p>
              <a:r>
                <a:rPr kumimoji="1" lang="zh-TW" altLang="en-US" sz="700" dirty="0">
                  <a:solidFill>
                    <a:schemeClr val="tx1"/>
                  </a:solidFill>
                </a:rPr>
                <a:t>特性</a:t>
              </a:r>
              <a:r>
                <a:rPr kumimoji="1" lang="en-US" altLang="zh-TW" sz="700" dirty="0">
                  <a:solidFill>
                    <a:schemeClr val="tx1"/>
                  </a:solidFill>
                </a:rPr>
                <a:t>:</a:t>
              </a:r>
              <a:r>
                <a:rPr kumimoji="1" lang="zh-TW" altLang="en-US" sz="7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TW" sz="700" dirty="0" err="1">
                  <a:solidFill>
                    <a:schemeClr val="tx1"/>
                  </a:solidFill>
                </a:rPr>
                <a:t>xxxxx</a:t>
              </a:r>
              <a:endParaRPr kumimoji="1" lang="en-US" altLang="zh-TW" sz="700" dirty="0">
                <a:solidFill>
                  <a:schemeClr val="tx1"/>
                </a:solidFill>
              </a:endParaRPr>
            </a:p>
            <a:p>
              <a:r>
                <a:rPr kumimoji="1" lang="zh-CN" altLang="en-US" sz="700" dirty="0">
                  <a:solidFill>
                    <a:schemeClr val="tx1"/>
                  </a:solidFill>
                </a:rPr>
                <a:t>併發症</a:t>
              </a:r>
              <a:r>
                <a:rPr kumimoji="1" lang="en-US" altLang="zh-TW" sz="700" dirty="0">
                  <a:solidFill>
                    <a:schemeClr val="tx1"/>
                  </a:solidFill>
                </a:rPr>
                <a:t>:</a:t>
              </a:r>
              <a:r>
                <a:rPr kumimoji="1" lang="zh-TW" altLang="en-US" sz="7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TW" sz="700" dirty="0">
                  <a:solidFill>
                    <a:schemeClr val="tx1"/>
                  </a:solidFill>
                </a:rPr>
                <a:t>xxx</a:t>
              </a:r>
            </a:p>
            <a:p>
              <a:r>
                <a:rPr kumimoji="1" lang="zh-CN" altLang="en-US" sz="700" dirty="0">
                  <a:solidFill>
                    <a:schemeClr val="tx1"/>
                  </a:solidFill>
                </a:rPr>
                <a:t>使用</a:t>
              </a:r>
              <a:r>
                <a:rPr kumimoji="1" lang="en-US" altLang="zh-TW" sz="700" dirty="0">
                  <a:solidFill>
                    <a:schemeClr val="tx1"/>
                  </a:solidFill>
                </a:rPr>
                <a:t>:</a:t>
              </a:r>
              <a:r>
                <a:rPr kumimoji="1" lang="zh-TW" altLang="en-US" sz="7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TW" sz="700" dirty="0">
                  <a:solidFill>
                    <a:schemeClr val="tx1"/>
                  </a:solidFill>
                </a:rPr>
                <a:t>xxx</a:t>
              </a:r>
            </a:p>
            <a:p>
              <a:r>
                <a:rPr kumimoji="1" lang="zh-CN" altLang="en-US" sz="700" dirty="0">
                  <a:solidFill>
                    <a:schemeClr val="tx1"/>
                  </a:solidFill>
                </a:rPr>
                <a:t>藥物並非</a:t>
              </a:r>
              <a:r>
                <a:rPr kumimoji="1" lang="en-US" altLang="zh-TW" sz="700" dirty="0">
                  <a:solidFill>
                    <a:schemeClr val="tx1"/>
                  </a:solidFill>
                </a:rPr>
                <a:t>:</a:t>
              </a:r>
            </a:p>
            <a:p>
              <a:r>
                <a:rPr kumimoji="1" lang="en-US" altLang="zh-TW" sz="700" dirty="0">
                  <a:solidFill>
                    <a:schemeClr val="tx1"/>
                  </a:solidFill>
                </a:rPr>
                <a:t>Class</a:t>
              </a:r>
              <a:r>
                <a:rPr kumimoji="1" lang="zh-TW" altLang="en-US" sz="7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TW" sz="700" dirty="0">
                  <a:solidFill>
                    <a:schemeClr val="tx1"/>
                  </a:solidFill>
                </a:rPr>
                <a:t>B</a:t>
              </a:r>
              <a:r>
                <a:rPr kumimoji="1" lang="zh-TW" altLang="en-US" sz="7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TW" sz="700" dirty="0">
                  <a:solidFill>
                    <a:schemeClr val="tx1"/>
                  </a:solidFill>
                </a:rPr>
                <a:t>Medicine</a:t>
              </a:r>
            </a:p>
            <a:p>
              <a:endParaRPr kumimoji="1" lang="en-US" altLang="zh-TW" sz="8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zh-TW" sz="10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zh-TW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332" name="群組 331">
              <a:extLst>
                <a:ext uri="{FF2B5EF4-FFF2-40B4-BE49-F238E27FC236}">
                  <a16:creationId xmlns:a16="http://schemas.microsoft.com/office/drawing/2014/main" id="{98E6BD21-7197-A14E-8DD6-46460CEFF9C7}"/>
                </a:ext>
              </a:extLst>
            </p:cNvPr>
            <p:cNvGrpSpPr/>
            <p:nvPr/>
          </p:nvGrpSpPr>
          <p:grpSpPr>
            <a:xfrm rot="19603499">
              <a:off x="4503434" y="604627"/>
              <a:ext cx="335217" cy="365733"/>
              <a:chOff x="2717461" y="931124"/>
              <a:chExt cx="1071797" cy="775258"/>
            </a:xfrm>
            <a:scene3d>
              <a:camera prst="orthographicFront"/>
              <a:lightRig rig="harsh" dir="t"/>
            </a:scene3d>
          </p:grpSpPr>
          <p:sp>
            <p:nvSpPr>
              <p:cNvPr id="333" name="橢圓 332">
                <a:extLst>
                  <a:ext uri="{FF2B5EF4-FFF2-40B4-BE49-F238E27FC236}">
                    <a16:creationId xmlns:a16="http://schemas.microsoft.com/office/drawing/2014/main" id="{D7739800-0C17-AE4C-827B-F62C150D2F9B}"/>
                  </a:ext>
                </a:extLst>
              </p:cNvPr>
              <p:cNvSpPr/>
              <p:nvPr/>
            </p:nvSpPr>
            <p:spPr>
              <a:xfrm>
                <a:off x="2717461" y="931124"/>
                <a:ext cx="329786" cy="33242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橢圓 333">
                <a:extLst>
                  <a:ext uri="{FF2B5EF4-FFF2-40B4-BE49-F238E27FC236}">
                    <a16:creationId xmlns:a16="http://schemas.microsoft.com/office/drawing/2014/main" id="{31E03152-270C-B44E-BDEF-0C1CFD303FF4}"/>
                  </a:ext>
                </a:extLst>
              </p:cNvPr>
              <p:cNvSpPr/>
              <p:nvPr/>
            </p:nvSpPr>
            <p:spPr>
              <a:xfrm>
                <a:off x="3407181" y="933474"/>
                <a:ext cx="329786" cy="332424"/>
              </a:xfrm>
              <a:prstGeom prst="ellipse">
                <a:avLst/>
              </a:prstGeom>
              <a:ln>
                <a:noFill/>
              </a:ln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5CB4D0FE-011F-AA4B-9C25-EE948FB8339D}"/>
                  </a:ext>
                </a:extLst>
              </p:cNvPr>
              <p:cNvSpPr/>
              <p:nvPr/>
            </p:nvSpPr>
            <p:spPr>
              <a:xfrm>
                <a:off x="3209663" y="932204"/>
                <a:ext cx="367265" cy="332422"/>
              </a:xfrm>
              <a:prstGeom prst="rect">
                <a:avLst/>
              </a:prstGeom>
              <a:ln>
                <a:noFill/>
              </a:ln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049E1030-24BD-2643-A48E-5D884B35E7F3}"/>
                  </a:ext>
                </a:extLst>
              </p:cNvPr>
              <p:cNvSpPr/>
              <p:nvPr/>
            </p:nvSpPr>
            <p:spPr>
              <a:xfrm>
                <a:off x="2882604" y="931210"/>
                <a:ext cx="367265" cy="3324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橢圓 336">
                <a:extLst>
                  <a:ext uri="{FF2B5EF4-FFF2-40B4-BE49-F238E27FC236}">
                    <a16:creationId xmlns:a16="http://schemas.microsoft.com/office/drawing/2014/main" id="{2059469A-25A1-1B4B-8DAE-F75BE703C45C}"/>
                  </a:ext>
                </a:extLst>
              </p:cNvPr>
              <p:cNvSpPr/>
              <p:nvPr/>
            </p:nvSpPr>
            <p:spPr>
              <a:xfrm>
                <a:off x="2769756" y="1371610"/>
                <a:ext cx="329784" cy="33242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橢圓 337">
                <a:extLst>
                  <a:ext uri="{FF2B5EF4-FFF2-40B4-BE49-F238E27FC236}">
                    <a16:creationId xmlns:a16="http://schemas.microsoft.com/office/drawing/2014/main" id="{962AE5F9-CA2F-CA45-82C2-B57E42F96FC2}"/>
                  </a:ext>
                </a:extLst>
              </p:cNvPr>
              <p:cNvSpPr/>
              <p:nvPr/>
            </p:nvSpPr>
            <p:spPr>
              <a:xfrm>
                <a:off x="3459474" y="1373956"/>
                <a:ext cx="329784" cy="332426"/>
              </a:xfrm>
              <a:prstGeom prst="ellipse">
                <a:avLst/>
              </a:prstGeom>
              <a:ln>
                <a:noFill/>
              </a:ln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02EB937E-45E8-D941-844A-B8B7DEBFE9A8}"/>
                  </a:ext>
                </a:extLst>
              </p:cNvPr>
              <p:cNvSpPr/>
              <p:nvPr/>
            </p:nvSpPr>
            <p:spPr>
              <a:xfrm>
                <a:off x="2934764" y="1371161"/>
                <a:ext cx="367264" cy="3324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E66F6C2B-7CEF-154B-A1A6-312F8BFC9C72}"/>
                  </a:ext>
                </a:extLst>
              </p:cNvPr>
              <p:cNvSpPr/>
              <p:nvPr/>
            </p:nvSpPr>
            <p:spPr>
              <a:xfrm>
                <a:off x="3262017" y="1372243"/>
                <a:ext cx="367264" cy="332424"/>
              </a:xfrm>
              <a:prstGeom prst="rect">
                <a:avLst/>
              </a:prstGeom>
              <a:ln>
                <a:noFill/>
              </a:ln>
              <a:sp3d extrusionH="50800" prstMaterial="plastic">
                <a:bevelT w="0" h="12700"/>
                <a:bevelB w="0" h="12700"/>
                <a:extrusionClr>
                  <a:srgbClr val="FF85FF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42" name="橢圓 341">
              <a:extLst>
                <a:ext uri="{FF2B5EF4-FFF2-40B4-BE49-F238E27FC236}">
                  <a16:creationId xmlns:a16="http://schemas.microsoft.com/office/drawing/2014/main" id="{99806DFA-9768-394A-96C7-CCD403E7D2F8}"/>
                </a:ext>
              </a:extLst>
            </p:cNvPr>
            <p:cNvSpPr/>
            <p:nvPr/>
          </p:nvSpPr>
          <p:spPr>
            <a:xfrm rot="19603499">
              <a:off x="4528516" y="1758425"/>
              <a:ext cx="103144" cy="15682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harsh" dir="t"/>
            </a:scene3d>
            <a:sp3d extrusionH="50800" prstMaterial="plastic">
              <a:bevelT w="0" h="12700"/>
              <a:bevelB w="0" h="12700"/>
              <a:extrusionClr>
                <a:srgbClr val="FF85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3" name="橢圓 342">
              <a:extLst>
                <a:ext uri="{FF2B5EF4-FFF2-40B4-BE49-F238E27FC236}">
                  <a16:creationId xmlns:a16="http://schemas.microsoft.com/office/drawing/2014/main" id="{4AEC8BDC-C32C-B848-A3A2-13419FFE75A7}"/>
                </a:ext>
              </a:extLst>
            </p:cNvPr>
            <p:cNvSpPr/>
            <p:nvPr/>
          </p:nvSpPr>
          <p:spPr>
            <a:xfrm rot="19603499">
              <a:off x="4705770" y="1628606"/>
              <a:ext cx="148307" cy="156824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harsh" dir="t"/>
            </a:scene3d>
            <a:sp3d extrusionH="50800" prstMaterial="plastic">
              <a:bevelT w="0" h="12700"/>
              <a:bevelB w="0" h="12700"/>
              <a:extrusionClr>
                <a:srgbClr val="FF85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FE107CC2-820C-B540-A5C6-3D3FF74C627A}"/>
                </a:ext>
              </a:extLst>
            </p:cNvPr>
            <p:cNvSpPr/>
            <p:nvPr/>
          </p:nvSpPr>
          <p:spPr>
            <a:xfrm rot="19603499">
              <a:off x="4570585" y="1726717"/>
              <a:ext cx="114866" cy="1568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harsh" dir="t"/>
            </a:scene3d>
            <a:sp3d extrusionH="50800" prstMaterial="plastic">
              <a:bevelT w="0" h="12700"/>
              <a:bevelB w="0" h="12700"/>
              <a:extrusionClr>
                <a:srgbClr val="FF85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/>
                <a:t>F</a:t>
              </a:r>
              <a:endParaRPr kumimoji="1" lang="zh-TW" altLang="en-US" sz="1200" dirty="0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70223AC6-7793-AA42-86E9-030CC599DC60}"/>
                </a:ext>
              </a:extLst>
            </p:cNvPr>
            <p:cNvSpPr/>
            <p:nvPr/>
          </p:nvSpPr>
          <p:spPr>
            <a:xfrm rot="19603499">
              <a:off x="4656437" y="1670987"/>
              <a:ext cx="114866" cy="156823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harsh" dir="t"/>
            </a:scene3d>
            <a:sp3d extrusionH="50800" prstMaterial="plastic">
              <a:bevelT w="0" h="12700"/>
              <a:bevelB w="0" h="12700"/>
              <a:extrusionClr>
                <a:srgbClr val="FF85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347" name="矩形 346">
            <a:extLst>
              <a:ext uri="{FF2B5EF4-FFF2-40B4-BE49-F238E27FC236}">
                <a16:creationId xmlns:a16="http://schemas.microsoft.com/office/drawing/2014/main" id="{DB32B0C3-909C-8E43-A4F8-9A5CA7E50A8A}"/>
              </a:ext>
            </a:extLst>
          </p:cNvPr>
          <p:cNvSpPr/>
          <p:nvPr/>
        </p:nvSpPr>
        <p:spPr>
          <a:xfrm>
            <a:off x="5386879" y="774607"/>
            <a:ext cx="775688" cy="836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isometricOffAxis2Top">
              <a:rot lat="19134169" lon="1510674" rev="19465760"/>
            </a:camera>
            <a:lightRig rig="flood" dir="t"/>
          </a:scene3d>
          <a:sp3d extrusionH="254000">
            <a:bevelT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/>
              <a:t>API</a:t>
            </a:r>
            <a:r>
              <a:rPr kumimoji="1" lang="zh-TW" altLang="en-US" sz="1050" dirty="0"/>
              <a:t> </a:t>
            </a:r>
            <a:r>
              <a:rPr kumimoji="1" lang="en-US" altLang="zh-TW" sz="1050" dirty="0"/>
              <a:t>DATABASE</a:t>
            </a:r>
            <a:endParaRPr kumimoji="1" lang="zh-TW" altLang="en-US" sz="1050" dirty="0"/>
          </a:p>
        </p:txBody>
      </p:sp>
      <p:cxnSp>
        <p:nvCxnSpPr>
          <p:cNvPr id="348" name="直線箭頭接點 347">
            <a:extLst>
              <a:ext uri="{FF2B5EF4-FFF2-40B4-BE49-F238E27FC236}">
                <a16:creationId xmlns:a16="http://schemas.microsoft.com/office/drawing/2014/main" id="{1527A735-23E6-6947-9AAB-1E1A80797A60}"/>
              </a:ext>
            </a:extLst>
          </p:cNvPr>
          <p:cNvCxnSpPr>
            <a:cxnSpLocks/>
          </p:cNvCxnSpPr>
          <p:nvPr/>
        </p:nvCxnSpPr>
        <p:spPr>
          <a:xfrm flipH="1">
            <a:off x="4792909" y="1265513"/>
            <a:ext cx="406325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文字方塊 351">
            <a:extLst>
              <a:ext uri="{FF2B5EF4-FFF2-40B4-BE49-F238E27FC236}">
                <a16:creationId xmlns:a16="http://schemas.microsoft.com/office/drawing/2014/main" id="{74D2F2C0-F276-9547-9F95-E0CB457B3CB2}"/>
              </a:ext>
            </a:extLst>
          </p:cNvPr>
          <p:cNvSpPr txBox="1"/>
          <p:nvPr/>
        </p:nvSpPr>
        <p:spPr>
          <a:xfrm>
            <a:off x="5080943" y="1967934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4.</a:t>
            </a:r>
            <a:r>
              <a:rPr kumimoji="1" lang="zh-TW" altLang="en-US" sz="1400" b="1" dirty="0"/>
              <a:t> 取得藥物</a:t>
            </a:r>
            <a:endParaRPr kumimoji="1" lang="en-US" altLang="zh-TW" sz="1400" b="1" dirty="0"/>
          </a:p>
          <a:p>
            <a:r>
              <a:rPr kumimoji="1" lang="zh-TW" altLang="en-US" sz="1400" b="1" dirty="0"/>
              <a:t>     詳細資訊</a:t>
            </a:r>
          </a:p>
        </p:txBody>
      </p:sp>
      <p:cxnSp>
        <p:nvCxnSpPr>
          <p:cNvPr id="321" name="直線箭頭接點 320">
            <a:extLst>
              <a:ext uri="{FF2B5EF4-FFF2-40B4-BE49-F238E27FC236}">
                <a16:creationId xmlns:a16="http://schemas.microsoft.com/office/drawing/2014/main" id="{A60B96B7-1984-7946-BE54-58E522C83E0B}"/>
              </a:ext>
            </a:extLst>
          </p:cNvPr>
          <p:cNvCxnSpPr>
            <a:cxnSpLocks/>
          </p:cNvCxnSpPr>
          <p:nvPr/>
        </p:nvCxnSpPr>
        <p:spPr>
          <a:xfrm flipH="1">
            <a:off x="6420788" y="1294392"/>
            <a:ext cx="115315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箭頭接點 354">
            <a:extLst>
              <a:ext uri="{FF2B5EF4-FFF2-40B4-BE49-F238E27FC236}">
                <a16:creationId xmlns:a16="http://schemas.microsoft.com/office/drawing/2014/main" id="{9CA4641C-8E28-9647-B75F-3B9DA7CE4CB1}"/>
              </a:ext>
            </a:extLst>
          </p:cNvPr>
          <p:cNvCxnSpPr>
            <a:cxnSpLocks/>
          </p:cNvCxnSpPr>
          <p:nvPr/>
        </p:nvCxnSpPr>
        <p:spPr>
          <a:xfrm>
            <a:off x="4419599" y="2537762"/>
            <a:ext cx="0" cy="48082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文字方塊 360">
            <a:extLst>
              <a:ext uri="{FF2B5EF4-FFF2-40B4-BE49-F238E27FC236}">
                <a16:creationId xmlns:a16="http://schemas.microsoft.com/office/drawing/2014/main" id="{A7713A9D-65CA-D349-AE29-A4BBB4942BF1}"/>
              </a:ext>
            </a:extLst>
          </p:cNvPr>
          <p:cNvSpPr txBox="1"/>
          <p:nvPr/>
        </p:nvSpPr>
        <p:spPr>
          <a:xfrm>
            <a:off x="8569729" y="1944575"/>
            <a:ext cx="1372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/>
              <a:t>Label</a:t>
            </a:r>
            <a:r>
              <a:rPr kumimoji="1" lang="zh-TW" altLang="en-US" sz="1400" b="1" dirty="0"/>
              <a:t> </a:t>
            </a:r>
            <a:r>
              <a:rPr kumimoji="1" lang="en-US" altLang="zh-TW" sz="1400" b="1" dirty="0"/>
              <a:t>Predicting</a:t>
            </a:r>
            <a:endParaRPr kumimoji="1"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52252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114</Words>
  <Application>Microsoft Macintosh PowerPoint</Application>
  <PresentationFormat>寬螢幕</PresentationFormat>
  <Paragraphs>51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等线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亭緯 吳</dc:creator>
  <cp:lastModifiedBy>亭緯 吳</cp:lastModifiedBy>
  <cp:revision>22</cp:revision>
  <dcterms:created xsi:type="dcterms:W3CDTF">2019-06-10T13:29:09Z</dcterms:created>
  <dcterms:modified xsi:type="dcterms:W3CDTF">2019-06-11T06:20:16Z</dcterms:modified>
</cp:coreProperties>
</file>