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7"/>
  </p:handoutMasterIdLst>
  <p:sldIdLst>
    <p:sldId id="257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E80CF33-CFCC-4678-8A77-9EBCDB76F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ADD9B5B-8862-4052-8058-16E3D855F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C56E-D132-4654-A56F-4AF1E89C1D0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8A6D30-7C91-4052-93DC-F6FC5318C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943E1D7-20BE-4724-AD45-8B29F9FF9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B91C-9CE8-43FE-9024-CCE30D1AD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pbeat-colden-3bf526.netlify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Website Development </a:t>
            </a:r>
            <a:r>
              <a:rPr lang="en-ZA" dirty="0"/>
              <a:t>Roadmap</a:t>
            </a:r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=""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=""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=""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=""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=""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=""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=""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=""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=""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=""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=""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=""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=""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=""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=""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day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=""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=""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568098" y="1270541"/>
            <a:ext cx="1767840" cy="727511"/>
            <a:chOff x="568098" y="1270541"/>
            <a:chExt cx="1767840" cy="727511"/>
          </a:xfrm>
        </p:grpSpPr>
        <p:sp>
          <p:nvSpPr>
            <p:cNvPr id="181" name="TextBox 180">
              <a:extLst>
                <a:ext uri="{FF2B5EF4-FFF2-40B4-BE49-F238E27FC236}">
                  <a16:creationId xmlns=""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 smtClean="0"/>
                <a:t>Planning</a:t>
              </a:r>
              <a:endParaRPr lang="en-ZA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Initial concept of my website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 Sep 2019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=""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=""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day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=""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010785" y="4422450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=""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128112" y="4930774"/>
            <a:ext cx="1767840" cy="1207559"/>
            <a:chOff x="2128112" y="4930774"/>
            <a:chExt cx="1767840" cy="727511"/>
          </a:xfrm>
        </p:grpSpPr>
        <p:sp>
          <p:nvSpPr>
            <p:cNvPr id="188" name="TextBox 187">
              <a:extLst>
                <a:ext uri="{FF2B5EF4-FFF2-40B4-BE49-F238E27FC236}">
                  <a16:creationId xmlns=""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 err="1" smtClean="0"/>
                <a:t>Wireframing</a:t>
              </a:r>
              <a:endParaRPr lang="en-ZA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128112" y="5239230"/>
              <a:ext cx="17678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Create mobile version of website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="" xmlns:a16="http://schemas.microsoft.com/office/drawing/2014/main" id="{688C6511-455C-41DF-BE32-DD7A2D8933A9}"/>
                </a:ext>
              </a:extLst>
            </p:cNvPr>
            <p:cNvSpPr txBox="1"/>
            <p:nvPr/>
          </p:nvSpPr>
          <p:spPr>
            <a:xfrm>
              <a:off x="2128113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18 Sep 2019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=""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4" name="Milestone Graphic" title="Milestone Graphic">
            <a:extLst>
              <a:ext uri="{FF2B5EF4-FFF2-40B4-BE49-F238E27FC236}">
                <a16:creationId xmlns=""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3764706" y="2101552"/>
            <a:ext cx="464817" cy="464817"/>
            <a:chOff x="3764706" y="2101552"/>
            <a:chExt cx="464817" cy="464817"/>
          </a:xfrm>
        </p:grpSpPr>
        <p:sp>
          <p:nvSpPr>
            <p:cNvPr id="231" name="Oval 230" title="Circle Background">
              <a:extLst>
                <a:ext uri="{FF2B5EF4-FFF2-40B4-BE49-F238E27FC236}">
                  <a16:creationId xmlns=""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3" name="Graphic 232" title="Milestone Icon">
              <a:extLst>
                <a:ext uri="{FF2B5EF4-FFF2-40B4-BE49-F238E27FC236}">
                  <a16:creationId xmlns=""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grpSp>
        <p:nvGrpSpPr>
          <p:cNvPr id="193" name="Text Milestone 3" title="Item Text">
            <a:extLst>
              <a:ext uri="{FF2B5EF4-FFF2-40B4-BE49-F238E27FC236}">
                <a16:creationId xmlns=""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2736825" y="1270541"/>
            <a:ext cx="2484366" cy="727511"/>
            <a:chOff x="3095088" y="1270541"/>
            <a:chExt cx="1767840" cy="727511"/>
          </a:xfrm>
        </p:grpSpPr>
        <p:sp>
          <p:nvSpPr>
            <p:cNvPr id="194" name="TextBox 193">
              <a:extLst>
                <a:ext uri="{FF2B5EF4-FFF2-40B4-BE49-F238E27FC236}">
                  <a16:creationId xmlns=""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 smtClean="0"/>
                <a:t>Design confirmed</a:t>
              </a:r>
              <a:endParaRPr lang="en-ZA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=""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Happy with overall structure of structure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=""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 Sep 2019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=""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3" name="Milestone Graphic" title="Milestone Graphic">
            <a:extLst>
              <a:ext uri="{FF2B5EF4-FFF2-40B4-BE49-F238E27FC236}">
                <a16:creationId xmlns=""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4398285" y="4297293"/>
            <a:ext cx="464817" cy="464817"/>
            <a:chOff x="4398285" y="4297293"/>
            <a:chExt cx="464817" cy="464817"/>
          </a:xfrm>
        </p:grpSpPr>
        <p:sp>
          <p:nvSpPr>
            <p:cNvPr id="232" name="Oval 231" title="Circle Background">
              <a:extLst>
                <a:ext uri="{FF2B5EF4-FFF2-40B4-BE49-F238E27FC236}">
                  <a16:creationId xmlns=""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4" name="Graphic 233" title="Milestone Icon">
              <a:extLst>
                <a:ext uri="{FF2B5EF4-FFF2-40B4-BE49-F238E27FC236}">
                  <a16:creationId xmlns=""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grpSp>
        <p:nvGrpSpPr>
          <p:cNvPr id="198" name="Text Milestone 4" title="Item Text">
            <a:extLst>
              <a:ext uri="{FF2B5EF4-FFF2-40B4-BE49-F238E27FC236}">
                <a16:creationId xmlns=""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3764706" y="4930770"/>
            <a:ext cx="1767840" cy="1314454"/>
            <a:chOff x="3764706" y="4930774"/>
            <a:chExt cx="1767840" cy="727513"/>
          </a:xfrm>
        </p:grpSpPr>
        <p:sp>
          <p:nvSpPr>
            <p:cNvPr id="199" name="TextBox 198">
              <a:extLst>
                <a:ext uri="{FF2B5EF4-FFF2-40B4-BE49-F238E27FC236}">
                  <a16:creationId xmlns=""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3764706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h</a:t>
              </a:r>
              <a:r>
                <a:rPr lang="en-ZA" dirty="0" smtClean="0"/>
                <a:t>tml structure</a:t>
              </a:r>
              <a:endParaRPr lang="en-ZA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=""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3764706" y="5239230"/>
              <a:ext cx="17678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 up html according to wireframe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=""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3764707" y="5422550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Start: </a:t>
              </a:r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 Sep 2019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=""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=""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5610685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 Sep 2019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=""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6246611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ext Milestone 5" title="Item Text">
            <a:extLst>
              <a:ext uri="{FF2B5EF4-FFF2-40B4-BE49-F238E27FC236}">
                <a16:creationId xmlns=""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5006786" y="1270541"/>
            <a:ext cx="2534610" cy="727511"/>
            <a:chOff x="5362965" y="1270541"/>
            <a:chExt cx="1806624" cy="727511"/>
          </a:xfrm>
        </p:grpSpPr>
        <p:sp>
          <p:nvSpPr>
            <p:cNvPr id="205" name="TextBox 204">
              <a:extLst>
                <a:ext uri="{FF2B5EF4-FFF2-40B4-BE49-F238E27FC236}">
                  <a16:creationId xmlns=""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401749" y="1270541"/>
              <a:ext cx="176784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 smtClean="0"/>
                <a:t>Website development</a:t>
              </a:r>
              <a:endParaRPr lang="en-ZA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=""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5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design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=""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362966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18 Sep 2019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=""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5" name="Short Milestone" title="Short Milestone">
            <a:extLst>
              <a:ext uri="{FF2B5EF4-FFF2-40B4-BE49-F238E27FC236}">
                <a16:creationId xmlns=""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7486984" y="3713610"/>
            <a:ext cx="760400" cy="464817"/>
            <a:chOff x="7486984" y="3713610"/>
            <a:chExt cx="760400" cy="464817"/>
          </a:xfrm>
        </p:grpSpPr>
        <p:sp>
          <p:nvSpPr>
            <p:cNvPr id="218" name="Oval 217" title="Circle Background">
              <a:extLst>
                <a:ext uri="{FF2B5EF4-FFF2-40B4-BE49-F238E27FC236}">
                  <a16:creationId xmlns=""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=""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486984" y="3869424"/>
              <a:ext cx="7604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bg1"/>
                  </a:solidFill>
                </a:rPr>
                <a:t>Feature 01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Year Indicator" title="Year Indicator">
            <a:extLst>
              <a:ext uri="{FF2B5EF4-FFF2-40B4-BE49-F238E27FC236}">
                <a16:creationId xmlns=""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8067631" y="1344708"/>
            <a:ext cx="893302" cy="2084288"/>
            <a:chOff x="8067631" y="1344708"/>
            <a:chExt cx="893302" cy="2084288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=""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=""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</p:grpSp>
      <p:sp>
        <p:nvSpPr>
          <p:cNvPr id="220" name="Arrow: U-Turn Milestone 6b" title="Timeline Arrow">
            <a:extLst>
              <a:ext uri="{FF2B5EF4-FFF2-40B4-BE49-F238E27FC236}">
                <a16:creationId xmlns=""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6" name="Short Milestone" title="Short Milestone">
            <a:extLst>
              <a:ext uri="{FF2B5EF4-FFF2-40B4-BE49-F238E27FC236}">
                <a16:creationId xmlns=""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8099011" y="2663225"/>
            <a:ext cx="830544" cy="464817"/>
            <a:chOff x="8099011" y="2663225"/>
            <a:chExt cx="830544" cy="464817"/>
          </a:xfrm>
        </p:grpSpPr>
        <p:sp>
          <p:nvSpPr>
            <p:cNvPr id="221" name="Oval 220" title="Circle Background">
              <a:extLst>
                <a:ext uri="{FF2B5EF4-FFF2-40B4-BE49-F238E27FC236}">
                  <a16:creationId xmlns=""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=""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099011" y="2818690"/>
              <a:ext cx="83054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bg1"/>
                  </a:solidFill>
                </a:rPr>
                <a:t>Feature 02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9" name="Arrow: U-Turn Milestone 6c" title="Timeline Arrow">
            <a:extLst>
              <a:ext uri="{FF2B5EF4-FFF2-40B4-BE49-F238E27FC236}">
                <a16:creationId xmlns=""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grpSp>
        <p:nvGrpSpPr>
          <p:cNvPr id="7" name="Short Milestone" title="Short Milestone">
            <a:extLst>
              <a:ext uri="{FF2B5EF4-FFF2-40B4-BE49-F238E27FC236}">
                <a16:creationId xmlns=""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8803474" y="3713610"/>
            <a:ext cx="716978" cy="464817"/>
            <a:chOff x="8803474" y="3713610"/>
            <a:chExt cx="716978" cy="464817"/>
          </a:xfrm>
        </p:grpSpPr>
        <p:sp>
          <p:nvSpPr>
            <p:cNvPr id="223" name="Oval 222" title="Circle Background">
              <a:extLst>
                <a:ext uri="{FF2B5EF4-FFF2-40B4-BE49-F238E27FC236}">
                  <a16:creationId xmlns=""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=""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803474" y="3869424"/>
              <a:ext cx="7169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bg1"/>
                  </a:solidFill>
                </a:rPr>
                <a:t>Feature 03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2" name="Brace for Grouped Items" title="Group Bracket">
            <a:extLst>
              <a:ext uri="{FF2B5EF4-FFF2-40B4-BE49-F238E27FC236}">
                <a16:creationId xmlns=""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8285972" y="3322514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=""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7602524" y="4930774"/>
            <a:ext cx="1767840" cy="1314450"/>
            <a:chOff x="7602524" y="4930774"/>
            <a:chExt cx="1767840" cy="727511"/>
          </a:xfrm>
        </p:grpSpPr>
        <p:sp>
          <p:nvSpPr>
            <p:cNvPr id="214" name="TextBox 213">
              <a:extLst>
                <a:ext uri="{FF2B5EF4-FFF2-40B4-BE49-F238E27FC236}">
                  <a16:creationId xmlns=""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 smtClean="0"/>
                <a:t>Features</a:t>
              </a:r>
              <a:endParaRPr lang="en-ZA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=""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602524" y="5239230"/>
              <a:ext cx="1767840" cy="170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Make sure core features are implemented error free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=""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5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 Sep 2019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=""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=""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9768171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ZA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 Sep 2019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=""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10398055" y="2124255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=""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9361820" y="1270541"/>
            <a:ext cx="2076553" cy="727511"/>
            <a:chOff x="9361820" y="1270541"/>
            <a:chExt cx="2076553" cy="727511"/>
          </a:xfrm>
        </p:grpSpPr>
        <p:sp>
          <p:nvSpPr>
            <p:cNvPr id="226" name="TextBox 225">
              <a:extLst>
                <a:ext uri="{FF2B5EF4-FFF2-40B4-BE49-F238E27FC236}">
                  <a16:creationId xmlns=""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61820" y="1270541"/>
              <a:ext cx="20765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 smtClean="0"/>
                <a:t>Testing and Git</a:t>
              </a:r>
              <a:endParaRPr lang="en-ZA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="" xmlns:a16="http://schemas.microsoft.com/office/drawing/2014/main" id="{2DD0E340-2933-4D6A-AB6B-9CAB6C5D06E9}"/>
                </a:ext>
              </a:extLst>
            </p:cNvPr>
            <p:cNvSpPr txBox="1"/>
            <p:nvPr/>
          </p:nvSpPr>
          <p:spPr>
            <a:xfrm>
              <a:off x="9520451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Test, works, commit!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="" xmlns:a16="http://schemas.microsoft.com/office/drawing/2014/main" id="{234F23B4-77A7-4807-99F7-B6F339BE1121}"/>
                </a:ext>
              </a:extLst>
            </p:cNvPr>
            <p:cNvSpPr txBox="1"/>
            <p:nvPr/>
          </p:nvSpPr>
          <p:spPr>
            <a:xfrm>
              <a:off x="9520452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18 Sep 2019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=""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=""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=""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=""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=""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10393870" y="4930774"/>
            <a:ext cx="1767840" cy="727511"/>
            <a:chOff x="10393870" y="4930774"/>
            <a:chExt cx="1767840" cy="727511"/>
          </a:xfrm>
        </p:grpSpPr>
        <p:sp>
          <p:nvSpPr>
            <p:cNvPr id="239" name="TextBox 238">
              <a:extLst>
                <a:ext uri="{FF2B5EF4-FFF2-40B4-BE49-F238E27FC236}">
                  <a16:creationId xmlns=""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0393870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ZA" dirty="0"/>
                <a:t>Launch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="" xmlns:a16="http://schemas.microsoft.com/office/drawing/2014/main" id="{373BC807-CB25-43DF-B8C7-A5319C0C7977}"/>
                </a:ext>
              </a:extLst>
            </p:cNvPr>
            <p:cNvSpPr txBox="1"/>
            <p:nvPr/>
          </p:nvSpPr>
          <p:spPr>
            <a:xfrm>
              <a:off x="10393870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=""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0393871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22 Sep 2019</a:t>
              </a:r>
              <a:endPara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84400" y="5844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Challenges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44752"/>
            <a:ext cx="9015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Incorporating codes from other 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Forgetting to git add/commit and unable to revert back to a more recent workable 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Decision on what design to use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Getting text and images to work together – use image editing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84400" y="5844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Aha moments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444752"/>
            <a:ext cx="9015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Spending 2 hours fixing a simple error such as missing a </a:t>
            </a:r>
            <a:r>
              <a:rPr lang="en-US" b="1" dirty="0" smtClean="0">
                <a:solidFill>
                  <a:schemeClr val="accent6"/>
                </a:solidFill>
              </a:rPr>
              <a:t>; or 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Finally getting the code to do exactly as planned – the carousel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Wayne’s profile website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09122" y="3220278"/>
            <a:ext cx="7966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https://upbeat-colden-3bf526.netlify.com/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168" y="972000"/>
            <a:ext cx="3825141" cy="57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frame - mobile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44" y="1236828"/>
            <a:ext cx="6340842" cy="53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frame - </a:t>
            </a:r>
            <a:r>
              <a:rPr lang="en-US" dirty="0" smtClean="0"/>
              <a:t>desktop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17" y="1136955"/>
            <a:ext cx="3233071" cy="50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UX/UI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" y="1328616"/>
            <a:ext cx="9732264" cy="48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8" y="1347864"/>
            <a:ext cx="9523704" cy="476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0" y="1484064"/>
            <a:ext cx="8772768" cy="43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81" y="3812854"/>
            <a:ext cx="4509228" cy="2889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9" y="4149178"/>
            <a:ext cx="4534136" cy="2217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4" y="1352740"/>
            <a:ext cx="4525834" cy="2707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52" y="1306022"/>
            <a:ext cx="4550748" cy="22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editing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00" y="1266952"/>
            <a:ext cx="10058400" cy="3537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52" y="4957572"/>
            <a:ext cx="3240024" cy="16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0BFC8-0A8B-4BBB-ABD5-CF41F955155D}">
  <ds:schemaRefs>
    <ds:schemaRef ds:uri="http://purl.org/dc/elements/1.1/"/>
    <ds:schemaRef ds:uri="http://schemas.microsoft.com/office/infopath/2007/PartnerControls"/>
    <ds:schemaRef ds:uri="http://purl.org/dc/terms/"/>
    <ds:schemaRef ds:uri="fb0879af-3eba-417a-a55a-ffe6dcd6ca77"/>
    <ds:schemaRef ds:uri="6dc4bcd6-49db-4c07-9060-8acfc67cef9f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08D1AE-73B5-430E-B68E-A4A85808E0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45EAA-D5AC-4DCF-8343-9F287406F9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timeline</Template>
  <TotalTime>0</TotalTime>
  <Words>193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Website Development Roadmap</vt:lpstr>
      <vt:lpstr>Site map</vt:lpstr>
      <vt:lpstr>Wire frame - mobile</vt:lpstr>
      <vt:lpstr>Wire frame - desktop</vt:lpstr>
      <vt:lpstr>UX/UI</vt:lpstr>
      <vt:lpstr>PowerPoint Presentation</vt:lpstr>
      <vt:lpstr>PowerPoint Presentation</vt:lpstr>
      <vt:lpstr>Fonts</vt:lpstr>
      <vt:lpstr>Image editing</vt:lpstr>
      <vt:lpstr>PowerPoint Presentation</vt:lpstr>
      <vt:lpstr>PowerPoint Presentation</vt:lpstr>
      <vt:lpstr>Wayne’s profile website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2019-09-22T09:18:45Z</dcterms:created>
  <dcterms:modified xsi:type="dcterms:W3CDTF">2019-09-22T11:19:37Z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