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95"/>
  </p:sldMasterIdLst>
  <p:notesMasterIdLst>
    <p:notesMasterId r:id="rId98"/>
  </p:notesMasterIdLst>
  <p:sldIdLst>
    <p:sldId id="258" r:id="rId96"/>
    <p:sldId id="259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050" autoAdjust="0"/>
  </p:normalViewPr>
  <p:slideViewPr>
    <p:cSldViewPr showGuides="1">
      <p:cViewPr varScale="1">
        <p:scale>
          <a:sx n="111" d="100"/>
          <a:sy n="111" d="100"/>
        </p:scale>
        <p:origin x="78" y="13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97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64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30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55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82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8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43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image" Target="../media/image13.png"/><Relationship Id="rId3" Type="http://schemas.openxmlformats.org/officeDocument/2006/relationships/customXml" Target="../../customXml/item88.xml"/><Relationship Id="rId7" Type="http://schemas.openxmlformats.org/officeDocument/2006/relationships/customXml" Target="../../customXml/item92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customXml" Target="../../customXml/item28.xml"/><Relationship Id="rId16" Type="http://schemas.openxmlformats.org/officeDocument/2006/relationships/image" Target="../media/image15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9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90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8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79514" y="692696"/>
            <a:ext cx="2714810" cy="5373215"/>
            <a:chOff x="179514" y="692696"/>
            <a:chExt cx="2714810" cy="5373215"/>
          </a:xfrm>
        </p:grpSpPr>
        <p:grpSp>
          <p:nvGrpSpPr>
            <p:cNvPr id="2" name="WindowsPhone"/>
            <p:cNvGrpSpPr/>
            <p:nvPr>
              <p:custDataLst>
                <p:custData r:id="rId12"/>
              </p:custDataLst>
            </p:nvPr>
          </p:nvGrpSpPr>
          <p:grpSpPr>
            <a:xfrm>
              <a:off x="179514" y="692696"/>
              <a:ext cx="2714810" cy="5373215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3" y="482053"/>
                  <a:ext cx="3029026" cy="507492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4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1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656" y="2684759"/>
              <a:ext cx="1199864" cy="120625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91" y="1192019"/>
              <a:ext cx="2129443" cy="1128286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889521" y="4253715"/>
              <a:ext cx="14502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Registering device…</a:t>
              </a:r>
              <a:endParaRPr lang="en-CA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15616" y="4499248"/>
              <a:ext cx="89594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" dirty="0" smtClean="0">
                  <a:solidFill>
                    <a:srgbClr val="C00000"/>
                  </a:solidFill>
                  <a:latin typeface="Wingdings" panose="05000000000000000000" pitchFamily="2" charset="2"/>
                  <a:cs typeface="Segoe UI" panose="020B0502040204020203" pitchFamily="34" charset="0"/>
                </a:rPr>
                <a:t>n n n  n   n</a:t>
              </a:r>
              <a:endParaRPr lang="en-CA" sz="400" dirty="0">
                <a:solidFill>
                  <a:srgbClr val="C00000"/>
                </a:solidFill>
                <a:latin typeface="Wingdings" panose="05000000000000000000" pitchFamily="2" charset="2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2769" y="686725"/>
            <a:ext cx="2714810" cy="5373215"/>
            <a:chOff x="3081326" y="677399"/>
            <a:chExt cx="2714810" cy="5373215"/>
          </a:xfrm>
        </p:grpSpPr>
        <p:grpSp>
          <p:nvGrpSpPr>
            <p:cNvPr id="60" name="WindowsPhone"/>
            <p:cNvGrpSpPr/>
            <p:nvPr>
              <p:custDataLst>
                <p:custData r:id="rId7"/>
              </p:custDataLst>
            </p:nvPr>
          </p:nvGrpSpPr>
          <p:grpSpPr>
            <a:xfrm>
              <a:off x="3081326" y="677399"/>
              <a:ext cx="2714810" cy="5373215"/>
              <a:chOff x="2839503" y="1"/>
              <a:chExt cx="3464995" cy="685799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63" name="Rounded Rectangle 62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5" name="Rectangle 64"/>
                <p:cNvSpPr/>
                <p:nvPr userDrawn="1"/>
              </p:nvSpPr>
              <p:spPr>
                <a:xfrm>
                  <a:off x="3050293" y="482053"/>
                  <a:ext cx="3029026" cy="507492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eft Arrow 65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69" name="Flowchart: Stored Data 68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Flowchart: Stored Data 69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Flowchart: Stored Data 70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Flowchart: Stored Data 71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8" name="Rounded Rectangle 6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62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1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Content"/>
            <p:cNvSpPr/>
            <p:nvPr>
              <p:custDataLst>
                <p:custData r:id="rId8"/>
              </p:custDataLst>
            </p:nvPr>
          </p:nvSpPr>
          <p:spPr>
            <a:xfrm>
              <a:off x="3446506" y="4114794"/>
              <a:ext cx="1968027" cy="2641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latin typeface="Segoe UI" pitchFamily="34" charset="0"/>
                  <a:cs typeface="Segoe UI" pitchFamily="34" charset="0"/>
                </a:rPr>
                <a:t>check in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Page Title"/>
            <p:cNvSpPr txBox="1"/>
            <p:nvPr/>
          </p:nvSpPr>
          <p:spPr>
            <a:xfrm>
              <a:off x="3266701" y="1294067"/>
              <a:ext cx="2365402" cy="478749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check in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46506" y="1933069"/>
              <a:ext cx="1968027" cy="19279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26759" y="1140613"/>
              <a:ext cx="145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santa</a:t>
              </a:r>
              <a:endParaRPr lang="en-CA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247">
              <a:off x="3848667" y="2363194"/>
              <a:ext cx="873979" cy="873979"/>
            </a:xfrm>
            <a:prstGeom prst="rect">
              <a:avLst/>
            </a:prstGeom>
          </p:spPr>
        </p:pic>
        <p:sp>
          <p:nvSpPr>
            <p:cNvPr id="91" name="Background"/>
            <p:cNvSpPr/>
            <p:nvPr/>
          </p:nvSpPr>
          <p:spPr>
            <a:xfrm>
              <a:off x="3248377" y="4655383"/>
              <a:ext cx="2380090" cy="37929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8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574" y="4715119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208" y="472559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4295364" y="4715119"/>
              <a:ext cx="2272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808" y="1096675"/>
              <a:ext cx="711308" cy="7150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203355" y="696458"/>
            <a:ext cx="2714810" cy="5373215"/>
            <a:chOff x="6011851" y="704804"/>
            <a:chExt cx="2714810" cy="5373215"/>
          </a:xfrm>
        </p:grpSpPr>
        <p:grpSp>
          <p:nvGrpSpPr>
            <p:cNvPr id="42" name="WindowsPhone"/>
            <p:cNvGrpSpPr/>
            <p:nvPr>
              <p:custDataLst>
                <p:custData r:id="rId1"/>
              </p:custDataLst>
            </p:nvPr>
          </p:nvGrpSpPr>
          <p:grpSpPr>
            <a:xfrm>
              <a:off x="6011851" y="704804"/>
              <a:ext cx="2714810" cy="5373215"/>
              <a:chOff x="2839503" y="1"/>
              <a:chExt cx="3464995" cy="685799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45" name="Rounded Rectangle 44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47" name="Rectangle 46"/>
                <p:cNvSpPr/>
                <p:nvPr userDrawn="1"/>
              </p:nvSpPr>
              <p:spPr>
                <a:xfrm>
                  <a:off x="3050293" y="482053"/>
                  <a:ext cx="3029026" cy="507492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Left Arrow 47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51" name="Flowchart: Stored Data 50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Flowchart: Stored Data 51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Flowchart: Stored Data 52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4" name="Flowchart: Stored Data 53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0" name="Rounded Rectangle 49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pic>
            <p:nvPicPr>
              <p:cNvPr id="44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1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Page Title"/>
            <p:cNvSpPr txBox="1"/>
            <p:nvPr/>
          </p:nvSpPr>
          <p:spPr>
            <a:xfrm>
              <a:off x="6197535" y="1294414"/>
              <a:ext cx="2365402" cy="478749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deliveries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57593" y="1140960"/>
              <a:ext cx="145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santa</a:t>
              </a:r>
              <a:endParaRPr lang="en-CA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Background"/>
            <p:cNvSpPr/>
            <p:nvPr/>
          </p:nvSpPr>
          <p:spPr>
            <a:xfrm>
              <a:off x="6179211" y="4655730"/>
              <a:ext cx="2380090" cy="37929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6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715119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328" y="473161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7396484" y="4721141"/>
              <a:ext cx="2272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642" y="1097022"/>
              <a:ext cx="711308" cy="7150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1863560"/>
              <a:ext cx="212146" cy="296708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2340204"/>
              <a:ext cx="212146" cy="296708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6557310" y="1916832"/>
              <a:ext cx="1369323" cy="26753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696-7464 </a:t>
              </a:r>
              <a:r>
                <a:rPr lang="en-CA" sz="1200" dirty="0" smtClean="0">
                  <a:solidFill>
                    <a:schemeClr val="bg1"/>
                  </a:solidFill>
                </a:rPr>
                <a:t>Dapibu…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Ap #791-947 </a:t>
              </a:r>
              <a:r>
                <a:rPr lang="en-CA" sz="1200" dirty="0" smtClean="0">
                  <a:solidFill>
                    <a:schemeClr val="bg1"/>
                  </a:solidFill>
                </a:rPr>
                <a:t>Feli…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7805 A </a:t>
              </a:r>
              <a:r>
                <a:rPr lang="en-CA" sz="1200" dirty="0" smtClean="0">
                  <a:solidFill>
                    <a:schemeClr val="bg1"/>
                  </a:solidFill>
                </a:rPr>
                <a:t>Avenue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P.O. Box 666, </a:t>
              </a:r>
              <a:r>
                <a:rPr lang="en-CA" sz="1200" dirty="0" smtClean="0">
                  <a:solidFill>
                    <a:schemeClr val="bg1"/>
                  </a:solidFill>
                </a:rPr>
                <a:t>782…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5263 Sed St</a:t>
              </a:r>
              <a:r>
                <a:rPr lang="en-CA" sz="1200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>
                  <a:solidFill>
                    <a:schemeClr val="bg1"/>
                  </a:solidFill>
                </a:rPr>
                <a:t>9551 Lorem Ave</a:t>
              </a: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2816848"/>
              <a:ext cx="209446" cy="2929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3284731"/>
              <a:ext cx="209446" cy="29293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3761129"/>
              <a:ext cx="209446" cy="292932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265" y="4229012"/>
              <a:ext cx="209446" cy="29293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7926633" y="1928268"/>
              <a:ext cx="597317" cy="26753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</a:rPr>
                <a:t>2km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</a:rPr>
                <a:t>2.3km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</a:rPr>
                <a:t>4km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</a:rPr>
                <a:t>6km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</a:rPr>
                <a:t>10km</a:t>
              </a:r>
            </a:p>
            <a:p>
              <a:pPr>
                <a:spcAft>
                  <a:spcPts val="400"/>
                </a:spcAft>
              </a:pP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CA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13km</a:t>
              </a:r>
              <a:endPara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4" name="Picture 2" descr="C:\Users\t-dantay\Documents\First24\arrowrepeat1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366" y="47244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ontent"/>
            <p:cNvSpPr/>
            <p:nvPr>
              <p:custDataLst>
                <p:custData r:id="rId6"/>
              </p:custDataLst>
            </p:nvPr>
          </p:nvSpPr>
          <p:spPr>
            <a:xfrm>
              <a:off x="6179211" y="5190497"/>
              <a:ext cx="2372459" cy="380304"/>
            </a:xfrm>
            <a:prstGeom prst="wedgeRoundRectCallout">
              <a:avLst>
                <a:gd name="adj1" fmla="val -2657"/>
                <a:gd name="adj2" fmla="val -96147"/>
                <a:gd name="adj3" fmla="val 16667"/>
              </a:avLst>
            </a:prstGeom>
            <a:solidFill>
              <a:srgbClr val="FFFF00">
                <a:alpha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 smtClean="0">
                  <a:latin typeface="Segoe UI"/>
                </a:rPr>
                <a:t>Home | Re | Help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179514" y="692696"/>
            <a:ext cx="2714810" cy="5373215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5" name="Rounded Rectangle 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3050293" y="482053"/>
                <a:ext cx="3029026" cy="507492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Left Arrow 7"/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11" name="Flowchart: Stored Data 10"/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lowchart: Stored Data 11"/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lowchart: Stored Data 12"/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lowchart: Stored Data 13"/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WindowsPhone"/>
          <p:cNvGrpSpPr/>
          <p:nvPr>
            <p:custDataLst>
              <p:custData r:id="rId2"/>
            </p:custDataLst>
          </p:nvPr>
        </p:nvGrpSpPr>
        <p:grpSpPr>
          <a:xfrm>
            <a:off x="3149602" y="692696"/>
            <a:ext cx="2714810" cy="5373215"/>
            <a:chOff x="2839503" y="1"/>
            <a:chExt cx="3464995" cy="6857998"/>
          </a:xfrm>
        </p:grpSpPr>
        <p:grpSp>
          <p:nvGrpSpPr>
            <p:cNvPr id="24" name="Group 23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26" name="Rounded Rectangle 25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3050293" y="482053"/>
                <a:ext cx="3029026" cy="507492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eft Arrow 28"/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32" name="Flowchart: Stored Data 31"/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Flowchart: Stored Data 32"/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lowchart: Stored Data 33"/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Flowchart: Stored Data 34"/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1" name="Rounded Rectangle 30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25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Page Title"/>
          <p:cNvSpPr txBox="1"/>
          <p:nvPr/>
        </p:nvSpPr>
        <p:spPr>
          <a:xfrm>
            <a:off x="3365381" y="1325790"/>
            <a:ext cx="2365402" cy="478749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delivery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5439" y="1172336"/>
            <a:ext cx="145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secret santa</a:t>
            </a:r>
            <a:endParaRPr lang="en-CA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88" y="1128398"/>
            <a:ext cx="711308" cy="715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8" y="1070212"/>
            <a:ext cx="2395593" cy="399265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06869" y="1926428"/>
            <a:ext cx="1534296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13168 123 Ave NW, Edmonton, AB, T5L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63888" y="2463815"/>
            <a:ext cx="1877277" cy="176920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890">
            <a:off x="4130858" y="2929663"/>
            <a:ext cx="730245" cy="730245"/>
          </a:xfrm>
          <a:prstGeom prst="rect">
            <a:avLst/>
          </a:prstGeom>
        </p:spPr>
      </p:pic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3563888" y="4480366"/>
            <a:ext cx="1877277" cy="24477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cs typeface="Segoe UI" pitchFamily="34" charset="0"/>
              </a:rPr>
              <a:t>deliver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sPhone"/>
          <p:cNvGrpSpPr/>
          <p:nvPr>
            <p:custDataLst>
              <p:custData r:id="rId4"/>
            </p:custDataLst>
          </p:nvPr>
        </p:nvGrpSpPr>
        <p:grpSpPr>
          <a:xfrm>
            <a:off x="6186145" y="692696"/>
            <a:ext cx="2714810" cy="5373215"/>
            <a:chOff x="2839503" y="1"/>
            <a:chExt cx="3464995" cy="6857998"/>
          </a:xfrm>
        </p:grpSpPr>
        <p:grpSp>
          <p:nvGrpSpPr>
            <p:cNvPr id="58" name="Group 57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60" name="Rounded Rectangle 59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3050293" y="482053"/>
                <a:ext cx="3029026" cy="507492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eft Arrow 62"/>
              <p:cNvSpPr/>
              <p:nvPr userDrawn="1"/>
            </p:nvSpPr>
            <p:spPr>
              <a:xfrm>
                <a:off x="3300730" y="6215335"/>
                <a:ext cx="270769" cy="117324"/>
              </a:xfrm>
              <a:prstGeom prst="leftArrow">
                <a:avLst>
                  <a:gd name="adj1" fmla="val 0"/>
                  <a:gd name="adj2" fmla="val 91165"/>
                </a:avLst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 rot="21384124">
                <a:off x="4457215" y="6161552"/>
                <a:ext cx="212326" cy="227346"/>
                <a:chOff x="4194362" y="5874647"/>
                <a:chExt cx="252148" cy="269985"/>
              </a:xfrm>
              <a:solidFill>
                <a:srgbClr val="FFFFFF"/>
              </a:solidFill>
            </p:grpSpPr>
            <p:sp>
              <p:nvSpPr>
                <p:cNvPr id="66" name="Flowchart: Stored Data 65"/>
                <p:cNvSpPr/>
                <p:nvPr/>
              </p:nvSpPr>
              <p:spPr>
                <a:xfrm rot="6230930">
                  <a:off x="4218638" y="5878261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Flowchart: Stored Data 66"/>
                <p:cNvSpPr/>
                <p:nvPr/>
              </p:nvSpPr>
              <p:spPr>
                <a:xfrm rot="6230930">
                  <a:off x="4190748" y="5989157"/>
                  <a:ext cx="115927" cy="108699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Flowchart: Stored Data 67"/>
                <p:cNvSpPr/>
                <p:nvPr/>
              </p:nvSpPr>
              <p:spPr>
                <a:xfrm rot="16979296">
                  <a:off x="4335573" y="5922200"/>
                  <a:ext cx="114310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Flowchart: Stored Data 68"/>
                <p:cNvSpPr/>
                <p:nvPr/>
              </p:nvSpPr>
              <p:spPr>
                <a:xfrm rot="16979296">
                  <a:off x="4307999" y="6032886"/>
                  <a:ext cx="115927" cy="107565"/>
                </a:xfrm>
                <a:prstGeom prst="flowChartOnlineStorag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5" name="Rounded Rectangle 64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pic>
          <p:nvPicPr>
            <p:cNvPr id="5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Page Title"/>
          <p:cNvSpPr txBox="1"/>
          <p:nvPr/>
        </p:nvSpPr>
        <p:spPr>
          <a:xfrm>
            <a:off x="6375827" y="1325790"/>
            <a:ext cx="2365402" cy="478749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delivery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35885" y="1172336"/>
            <a:ext cx="145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secret santa</a:t>
            </a:r>
            <a:endParaRPr lang="en-CA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934" y="1128398"/>
            <a:ext cx="711308" cy="7150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56" y="2008381"/>
            <a:ext cx="299513" cy="25159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926136" y="1926428"/>
            <a:ext cx="1534296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13168 123 Ave NW, Edmonton, AB, T5L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23" y="2008381"/>
            <a:ext cx="299513" cy="25159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626622" y="2653462"/>
            <a:ext cx="1833810" cy="415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Undelivered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Delivered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59438" y="2372798"/>
            <a:ext cx="145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lang="en-CA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70800" y="3244334"/>
            <a:ext cx="80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lang="en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65433" y="3189301"/>
            <a:ext cx="145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Reason</a:t>
            </a:r>
            <a:endParaRPr lang="en-CA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78817" y="3850375"/>
            <a:ext cx="145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endParaRPr lang="en-CA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41623" y="3462716"/>
            <a:ext cx="1833810" cy="253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Home</a:t>
            </a:r>
            <a:endParaRPr lang="en-US" sz="105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57398" y="4110976"/>
            <a:ext cx="1833810" cy="253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B0F0"/>
                </a:solidFill>
              </a:rPr>
              <a:t>No place to leave </a:t>
            </a:r>
            <a:r>
              <a:rPr lang="en-US" sz="1050" dirty="0" smtClean="0">
                <a:solidFill>
                  <a:srgbClr val="00B0F0"/>
                </a:solidFill>
              </a:rPr>
              <a:t>Form</a:t>
            </a:r>
            <a:endParaRPr lang="en-US" sz="105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Background"/>
          <p:cNvSpPr/>
          <p:nvPr/>
        </p:nvSpPr>
        <p:spPr>
          <a:xfrm>
            <a:off x="6350870" y="4681195"/>
            <a:ext cx="2380090" cy="37929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3" name="Picture 2" descr="C:\Users\t-dantay\Documents\First24\question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34" y="47570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Placeholders\Sav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65" y="4757189"/>
            <a:ext cx="228600" cy="22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bubb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20" y="4756150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6350870" y="5182082"/>
            <a:ext cx="2372459" cy="380304"/>
          </a:xfrm>
          <a:prstGeom prst="wedgeRoundRectCallout">
            <a:avLst>
              <a:gd name="adj1" fmla="val -2657"/>
              <a:gd name="adj2" fmla="val -96147"/>
              <a:gd name="adj3" fmla="val 16667"/>
            </a:avLst>
          </a:prstGeom>
          <a:solidFill>
            <a:srgbClr val="FFFF00">
              <a:alpha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dirty="0" smtClean="0">
                <a:latin typeface="Segoe UI"/>
              </a:rPr>
              <a:t>Save | Add Comment | Help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43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item1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4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7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8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0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3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3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39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40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4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6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6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62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6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5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6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75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78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7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8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83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84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8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86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8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6FCD997B-13D9-408B-8C28-CA0A1A2DB4B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23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122564DE-15FD-4151-B7AA-31143DA42B1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9E9510A-02AF-4564-9E17-46676C80E84C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4ebf394-daf6-497a-96c5-a2f8c10b38cf"/>
    <ds:schemaRef ds:uri="http://purl.org/dc/dcmitype/"/>
  </ds:schemaRefs>
</ds:datastoreItem>
</file>

<file path=customXml/itemProps30.xml><?xml version="1.0" encoding="utf-8"?>
<ds:datastoreItem xmlns:ds="http://schemas.openxmlformats.org/officeDocument/2006/customXml" ds:itemID="{4458F4D6-18DF-4176-961D-71F08826159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0C68BAB-8D88-4AD5-A425-FD1F29B4885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4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FA1DEB-D9A2-47FB-9F16-0FC3AEE79C7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27B24A7E-8938-41E3-8AA1-FDAA9AA2456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A4212416-21DA-429B-991C-56B47E5182F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842D8021-AB44-4AE4-80A4-777E8D94F8D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DC7F4B7-1BB6-4273-A70E-3651D804DD8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231D6AED-AF6F-4216-99FB-55C09F66272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81.xml><?xml version="1.0" encoding="utf-8"?>
<ds:datastoreItem xmlns:ds="http://schemas.openxmlformats.org/officeDocument/2006/customXml" ds:itemID="{2F851D31-81B0-4856-8990-4F3F5D8D16D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83D54A3-51F5-4E95-9C0F-BBD428EA558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86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87.xml><?xml version="1.0" encoding="utf-8"?>
<ds:datastoreItem xmlns:ds="http://schemas.openxmlformats.org/officeDocument/2006/customXml" ds:itemID="{4DB6CC9D-0544-47AE-AC42-A7CD0B5813F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D6EBE23-0ADB-4314-86A5-7937F59C4F7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5B72551-C252-4E17-9500-F79D035BD1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BB91FF2D-6DF3-41BA-97FB-5D29B1BEE88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531EBF4-C1F5-42A5-9FA2-CA57B952D60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43B1924-5887-4D10-B147-8FCA314FD8C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8C58DF5-C22E-46F3-B808-AA0592058FA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24CC6DB-648C-4FED-8EB0-78A819A830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316</TotalTime>
  <Words>82</Words>
  <Application>Microsoft Office PowerPoint</Application>
  <PresentationFormat>On-screen Show (4:3)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Segoe UI</vt:lpstr>
      <vt:lpstr>Wingdings</vt:lpstr>
      <vt:lpstr>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</dc:creator>
  <cp:lastModifiedBy>Gregor</cp:lastModifiedBy>
  <cp:revision>22</cp:revision>
  <dcterms:created xsi:type="dcterms:W3CDTF">2012-07-20T19:25:05Z</dcterms:created>
  <dcterms:modified xsi:type="dcterms:W3CDTF">2012-07-23T22:02:06Z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