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267-DC1F-8742-B204-C4BA95949812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28F7-0802-0844-978C-43FDCA9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98070" y="1590095"/>
            <a:ext cx="10121598" cy="2667725"/>
            <a:chOff x="498070" y="1537845"/>
            <a:chExt cx="10121598" cy="2667725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1436914" y="1907177"/>
              <a:ext cx="137160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Spectra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70268" y="15378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63333" y="2318657"/>
              <a:ext cx="182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4" idx="3"/>
              <a:endCxn id="13" idx="2"/>
            </p:cNvCxnSpPr>
            <p:nvPr/>
          </p:nvCxnSpPr>
          <p:spPr>
            <a:xfrm flipV="1">
              <a:off x="4134073" y="2730137"/>
              <a:ext cx="1548270" cy="10639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>
              <a:spLocks/>
            </p:cNvSpPr>
            <p:nvPr/>
          </p:nvSpPr>
          <p:spPr>
            <a:xfrm>
              <a:off x="4946952" y="1907177"/>
              <a:ext cx="1470781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Discriminator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553199" y="2334771"/>
              <a:ext cx="1456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9466" y="2150105"/>
              <a:ext cx="261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Speaker dependent labels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8070" y="3378979"/>
              <a:ext cx="3636003" cy="826591"/>
              <a:chOff x="406353" y="3421739"/>
              <a:chExt cx="2924968" cy="826591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2227943" y="3425370"/>
                <a:ext cx="1103378" cy="8229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Fake spectra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06353" y="3648553"/>
                <a:ext cx="104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 ～ f(X; </a:t>
                </a:r>
                <a:r>
                  <a:rPr lang="en-US" dirty="0" err="1" smtClean="0"/>
                  <a:t>θ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5" name="Trapezoid 4"/>
              <p:cNvSpPr/>
              <p:nvPr/>
            </p:nvSpPr>
            <p:spPr>
              <a:xfrm rot="16200000">
                <a:off x="1436914" y="3421739"/>
                <a:ext cx="822960" cy="822960"/>
              </a:xfrm>
              <a:prstGeom prst="trapezoid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98187" y="3648553"/>
                <a:ext cx="97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enerator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9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14</cp:revision>
  <dcterms:created xsi:type="dcterms:W3CDTF">2017-08-04T13:13:37Z</dcterms:created>
  <dcterms:modified xsi:type="dcterms:W3CDTF">2017-08-04T15:41:59Z</dcterms:modified>
</cp:coreProperties>
</file>