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3"/>
  </p:normalViewPr>
  <p:slideViewPr>
    <p:cSldViewPr snapToGrid="0" snapToObjects="1">
      <p:cViewPr>
        <p:scale>
          <a:sx n="92" d="100"/>
          <a:sy n="92" d="100"/>
        </p:scale>
        <p:origin x="-2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5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2820-AF45-EA46-9904-820723DD900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EFEE-0CF0-1A45-8D59-17FB0192E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548640" y="442867"/>
            <a:ext cx="5562580" cy="6051406"/>
            <a:chOff x="548640" y="415158"/>
            <a:chExt cx="5562580" cy="6051406"/>
          </a:xfrm>
        </p:grpSpPr>
        <p:grpSp>
          <p:nvGrpSpPr>
            <p:cNvPr id="51" name="Group 50"/>
            <p:cNvGrpSpPr/>
            <p:nvPr/>
          </p:nvGrpSpPr>
          <p:grpSpPr>
            <a:xfrm>
              <a:off x="548640" y="1894113"/>
              <a:ext cx="4572000" cy="2190206"/>
              <a:chOff x="548640" y="1894113"/>
              <a:chExt cx="4572000" cy="2190206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2926080" y="1894113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16200000" flipH="1">
                <a:off x="1223556" y="2575559"/>
                <a:ext cx="1828800" cy="118872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48640" y="2351313"/>
                <a:ext cx="457200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913457" y="2110788"/>
                <a:ext cx="1416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Equivalent to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62149" y="415158"/>
              <a:ext cx="3772867" cy="1740213"/>
              <a:chOff x="862149" y="415158"/>
              <a:chExt cx="3772867" cy="174021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62149" y="783771"/>
                <a:ext cx="3701140" cy="1371600"/>
                <a:chOff x="862149" y="783771"/>
                <a:chExt cx="3701140" cy="13716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862149" y="783771"/>
                  <a:ext cx="1371600" cy="13716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2712719" y="1240971"/>
                  <a:ext cx="457200" cy="4572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2381794" y="1378131"/>
                  <a:ext cx="182880" cy="18288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ight Arrow 4"/>
                <p:cNvSpPr/>
                <p:nvPr/>
              </p:nvSpPr>
              <p:spPr>
                <a:xfrm>
                  <a:off x="3317964" y="1378131"/>
                  <a:ext cx="182880" cy="182880"/>
                </a:xfrm>
                <a:prstGeom prst="rightArrow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648889" y="1012371"/>
                  <a:ext cx="914400" cy="9144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376721" y="911117"/>
                <a:ext cx="1241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CNN kernel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83791" y="1594296"/>
                <a:ext cx="624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201194" y="41515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577162" y="691309"/>
                <a:ext cx="1057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Feat map</a:t>
                </a:r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85997" y="2520041"/>
              <a:ext cx="4225223" cy="3946523"/>
              <a:chOff x="1885997" y="2520041"/>
              <a:chExt cx="4225223" cy="394652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834640" y="3004455"/>
                <a:ext cx="182880" cy="2159726"/>
                <a:chOff x="2664823" y="3004455"/>
                <a:chExt cx="182880" cy="215972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664823" y="3004455"/>
                  <a:ext cx="182880" cy="18288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664823" y="3251561"/>
                  <a:ext cx="182880" cy="18288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664823" y="3498667"/>
                  <a:ext cx="182880" cy="18288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664823" y="3745773"/>
                  <a:ext cx="182880" cy="18288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64823" y="3992879"/>
                  <a:ext cx="182880" cy="18288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64823" y="4239985"/>
                  <a:ext cx="182880" cy="18288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64823" y="4734197"/>
                  <a:ext cx="182880" cy="18288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664823" y="4487091"/>
                  <a:ext cx="182880" cy="18288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664823" y="4981301"/>
                  <a:ext cx="182880" cy="18288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618408" y="2520041"/>
                <a:ext cx="914400" cy="914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18408" y="3572691"/>
                <a:ext cx="914400" cy="914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18408" y="5194659"/>
                <a:ext cx="914400" cy="914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81794" y="3872239"/>
                <a:ext cx="182880" cy="18288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3148028" y="3997776"/>
                <a:ext cx="365760" cy="183471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5400000">
                <a:off x="3962241" y="4513769"/>
                <a:ext cx="4942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4000" dirty="0" smtClean="0"/>
                  <a:t>…</a:t>
                </a:r>
                <a:endParaRPr lang="en-US" sz="4000" dirty="0"/>
              </a:p>
            </p:txBody>
          </p:sp>
          <p:sp>
            <p:nvSpPr>
              <p:cNvPr id="40" name="Right Arrow 39"/>
              <p:cNvSpPr/>
              <p:nvPr/>
            </p:nvSpPr>
            <p:spPr>
              <a:xfrm>
                <a:off x="4663316" y="3987799"/>
                <a:ext cx="365760" cy="182880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563289" y="3623513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pool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26959" y="5827709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MLP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885997" y="6097232"/>
                <a:ext cx="254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= conv with 1-by-1 kernel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196820" y="3573135"/>
                <a:ext cx="914400" cy="914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4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赵昱唐</dc:creator>
  <cp:lastModifiedBy>赵昱唐</cp:lastModifiedBy>
  <cp:revision>14</cp:revision>
  <dcterms:created xsi:type="dcterms:W3CDTF">2017-07-28T14:24:29Z</dcterms:created>
  <dcterms:modified xsi:type="dcterms:W3CDTF">2017-07-28T14:49:49Z</dcterms:modified>
</cp:coreProperties>
</file>