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8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451C-0C14-5B41-AF3A-2391FB72B93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CEFB-3D34-7B45-B4A0-DB19C523A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roup 898"/>
          <p:cNvGrpSpPr/>
          <p:nvPr/>
        </p:nvGrpSpPr>
        <p:grpSpPr>
          <a:xfrm>
            <a:off x="2819400" y="1589049"/>
            <a:ext cx="3570736" cy="2895083"/>
            <a:chOff x="2819400" y="1589049"/>
            <a:chExt cx="3570736" cy="2895083"/>
          </a:xfrm>
        </p:grpSpPr>
        <p:sp>
          <p:nvSpPr>
            <p:cNvPr id="2" name="TextBox 1"/>
            <p:cNvSpPr txBox="1"/>
            <p:nvPr/>
          </p:nvSpPr>
          <p:spPr>
            <a:xfrm>
              <a:off x="3987800" y="177800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dia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19400" y="285750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01156" y="2857500"/>
              <a:ext cx="48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hgt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36628" y="1589049"/>
              <a:ext cx="529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38780" y="4114800"/>
              <a:ext cx="51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age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3" idx="3"/>
              <a:endCxn id="4" idx="1"/>
            </p:cNvCxnSpPr>
            <p:nvPr/>
          </p:nvCxnSpPr>
          <p:spPr>
            <a:xfrm>
              <a:off x="3178794" y="3042166"/>
              <a:ext cx="2722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" idx="3"/>
              <a:endCxn id="2" idx="2"/>
            </p:cNvCxnSpPr>
            <p:nvPr/>
          </p:nvCxnSpPr>
          <p:spPr>
            <a:xfrm flipV="1">
              <a:off x="3178794" y="2147332"/>
              <a:ext cx="1044006" cy="89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" idx="2"/>
              <a:endCxn id="4" idx="1"/>
            </p:cNvCxnSpPr>
            <p:nvPr/>
          </p:nvCxnSpPr>
          <p:spPr>
            <a:xfrm>
              <a:off x="4222800" y="2147332"/>
              <a:ext cx="1678356" cy="894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>
              <a:stCxn id="6" idx="0"/>
              <a:endCxn id="4" idx="1"/>
            </p:cNvCxnSpPr>
            <p:nvPr/>
          </p:nvCxnSpPr>
          <p:spPr>
            <a:xfrm flipV="1">
              <a:off x="4497697" y="3042166"/>
              <a:ext cx="1403459" cy="1072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>
              <a:stCxn id="6" idx="0"/>
              <a:endCxn id="3" idx="3"/>
            </p:cNvCxnSpPr>
            <p:nvPr/>
          </p:nvCxnSpPr>
          <p:spPr>
            <a:xfrm flipH="1" flipV="1">
              <a:off x="3178794" y="3042166"/>
              <a:ext cx="1318903" cy="1072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5" idx="2"/>
              <a:endCxn id="4" idx="1"/>
            </p:cNvCxnSpPr>
            <p:nvPr/>
          </p:nvCxnSpPr>
          <p:spPr>
            <a:xfrm>
              <a:off x="5901156" y="1958381"/>
              <a:ext cx="0" cy="1083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224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赵昱唐</dc:creator>
  <cp:lastModifiedBy>赵昱唐</cp:lastModifiedBy>
  <cp:revision>2</cp:revision>
  <dcterms:created xsi:type="dcterms:W3CDTF">2018-01-29T15:01:24Z</dcterms:created>
  <dcterms:modified xsi:type="dcterms:W3CDTF">2018-01-29T15:14:59Z</dcterms:modified>
</cp:coreProperties>
</file>