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800" y="17780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28575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1156" y="2857500"/>
            <a:ext cx="4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hgt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6628" y="1589049"/>
            <a:ext cx="52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8780" y="4114800"/>
            <a:ext cx="5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8" name="Straight Connector 7"/>
          <p:cNvCxnSpPr>
            <a:stCxn id="3" idx="3"/>
            <a:endCxn id="4" idx="1"/>
          </p:cNvCxnSpPr>
          <p:nvPr/>
        </p:nvCxnSpPr>
        <p:spPr>
          <a:xfrm>
            <a:off x="3178794" y="3042166"/>
            <a:ext cx="272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2" idx="2"/>
          </p:cNvCxnSpPr>
          <p:nvPr/>
        </p:nvCxnSpPr>
        <p:spPr>
          <a:xfrm flipV="1">
            <a:off x="3178794" y="2147332"/>
            <a:ext cx="1044006" cy="89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2"/>
            <a:endCxn id="4" idx="1"/>
          </p:cNvCxnSpPr>
          <p:nvPr/>
        </p:nvCxnSpPr>
        <p:spPr>
          <a:xfrm>
            <a:off x="4222800" y="2147332"/>
            <a:ext cx="1678356" cy="89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>
            <a:stCxn id="6" idx="0"/>
            <a:endCxn id="4" idx="1"/>
          </p:cNvCxnSpPr>
          <p:nvPr/>
        </p:nvCxnSpPr>
        <p:spPr>
          <a:xfrm flipV="1">
            <a:off x="4497697" y="3042166"/>
            <a:ext cx="1403459" cy="107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>
            <a:stCxn id="6" idx="0"/>
            <a:endCxn id="3" idx="3"/>
          </p:cNvCxnSpPr>
          <p:nvPr/>
        </p:nvCxnSpPr>
        <p:spPr>
          <a:xfrm flipH="1" flipV="1">
            <a:off x="3178794" y="3042166"/>
            <a:ext cx="1318903" cy="107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5" idx="2"/>
            <a:endCxn id="4" idx="1"/>
          </p:cNvCxnSpPr>
          <p:nvPr/>
        </p:nvCxnSpPr>
        <p:spPr>
          <a:xfrm>
            <a:off x="5901156" y="1958381"/>
            <a:ext cx="0" cy="1083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4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赵昱唐</dc:creator>
  <cp:lastModifiedBy>赵昱唐</cp:lastModifiedBy>
  <cp:revision>1</cp:revision>
  <dcterms:created xsi:type="dcterms:W3CDTF">2018-01-29T15:01:24Z</dcterms:created>
  <dcterms:modified xsi:type="dcterms:W3CDTF">2018-01-29T15:05:05Z</dcterms:modified>
</cp:coreProperties>
</file>