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1"/>
  </p:normalViewPr>
  <p:slideViewPr>
    <p:cSldViewPr snapToGrid="0" snapToObjects="1">
      <p:cViewPr>
        <p:scale>
          <a:sx n="110" d="100"/>
          <a:sy n="110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0EA0-7D57-4C41-93E4-F76871DAE7F7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B30-7A4A-AF46-A0EE-B4AE9898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2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0EA0-7D57-4C41-93E4-F76871DAE7F7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B30-7A4A-AF46-A0EE-B4AE9898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0EA0-7D57-4C41-93E4-F76871DAE7F7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B30-7A4A-AF46-A0EE-B4AE9898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0EA0-7D57-4C41-93E4-F76871DAE7F7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B30-7A4A-AF46-A0EE-B4AE9898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0EA0-7D57-4C41-93E4-F76871DAE7F7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B30-7A4A-AF46-A0EE-B4AE9898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0EA0-7D57-4C41-93E4-F76871DAE7F7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B30-7A4A-AF46-A0EE-B4AE9898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0EA0-7D57-4C41-93E4-F76871DAE7F7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B30-7A4A-AF46-A0EE-B4AE9898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0EA0-7D57-4C41-93E4-F76871DAE7F7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B30-7A4A-AF46-A0EE-B4AE9898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0EA0-7D57-4C41-93E4-F76871DAE7F7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B30-7A4A-AF46-A0EE-B4AE9898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1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0EA0-7D57-4C41-93E4-F76871DAE7F7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B30-7A4A-AF46-A0EE-B4AE9898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1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0EA0-7D57-4C41-93E4-F76871DAE7F7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B30-7A4A-AF46-A0EE-B4AE9898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0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40EA0-7D57-4C41-93E4-F76871DAE7F7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8B30-7A4A-AF46-A0EE-B4AE98984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717269" y="509427"/>
            <a:ext cx="7856261" cy="5969488"/>
            <a:chOff x="1717269" y="509427"/>
            <a:chExt cx="7856261" cy="5969488"/>
          </a:xfrm>
        </p:grpSpPr>
        <p:grpSp>
          <p:nvGrpSpPr>
            <p:cNvPr id="65" name="Group 64"/>
            <p:cNvGrpSpPr/>
            <p:nvPr/>
          </p:nvGrpSpPr>
          <p:grpSpPr>
            <a:xfrm>
              <a:off x="1717269" y="509427"/>
              <a:ext cx="7856261" cy="5453000"/>
              <a:chOff x="1190762" y="1233832"/>
              <a:chExt cx="7856261" cy="54530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190762" y="1233832"/>
                <a:ext cx="7137975" cy="2763658"/>
                <a:chOff x="1190762" y="1233832"/>
                <a:chExt cx="7137975" cy="276365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190762" y="2561441"/>
                  <a:ext cx="7137975" cy="1170408"/>
                  <a:chOff x="891953" y="1158644"/>
                  <a:chExt cx="3443918" cy="457201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2591053" y="1272944"/>
                    <a:ext cx="45720" cy="22860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2264548" y="1390698"/>
                    <a:ext cx="274320" cy="0"/>
                  </a:xfrm>
                  <a:prstGeom prst="straightConnector1">
                    <a:avLst/>
                  </a:prstGeom>
                  <a:ln>
                    <a:tailEnd type="triangle"/>
                  </a:ln>
                  <a:effectLst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2688957" y="1396793"/>
                    <a:ext cx="274320" cy="0"/>
                  </a:xfrm>
                  <a:prstGeom prst="straightConnector1">
                    <a:avLst/>
                  </a:prstGeom>
                  <a:ln>
                    <a:tailEnd type="triangle"/>
                  </a:ln>
                  <a:effectLst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891953" y="1158645"/>
                    <a:ext cx="1320410" cy="457200"/>
                    <a:chOff x="891953" y="1171631"/>
                    <a:chExt cx="1320410" cy="457200"/>
                  </a:xfrm>
                </p:grpSpPr>
                <p:pic>
                  <p:nvPicPr>
                    <p:cNvPr id="30" name="Picture 29"/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4121" r="3016" b="2372"/>
                    <a:stretch/>
                  </p:blipFill>
                  <p:spPr>
                    <a:xfrm>
                      <a:off x="891953" y="1171631"/>
                      <a:ext cx="863210" cy="45720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292100" dist="139700" dir="2700000" algn="tl" rotWithShape="0">
                        <a:srgbClr val="333333">
                          <a:alpha val="65000"/>
                        </a:srgbClr>
                      </a:outerShdw>
                    </a:effectLst>
                  </p:spPr>
                </p:pic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1755163" y="1171631"/>
                      <a:ext cx="457200" cy="457200"/>
                      <a:chOff x="1397642" y="2134252"/>
                      <a:chExt cx="457200" cy="457200"/>
                    </a:xfrm>
                  </p:grpSpPr>
                  <p:sp>
                    <p:nvSpPr>
                      <p:cNvPr id="32" name="Trapezoid 31"/>
                      <p:cNvSpPr/>
                      <p:nvPr/>
                    </p:nvSpPr>
                    <p:spPr>
                      <a:xfrm rot="5400000">
                        <a:off x="1397642" y="2134252"/>
                        <a:ext cx="457200" cy="457200"/>
                      </a:xfrm>
                      <a:prstGeom prst="trapezoid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p:spPr>
                    <p:style>
                      <a:lnRef idx="0">
                        <a:schemeClr val="accent6"/>
                      </a:lnRef>
                      <a:fillRef idx="3">
                        <a:schemeClr val="accent6"/>
                      </a:fillRef>
                      <a:effectRef idx="3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1551333" y="2290713"/>
                        <a:ext cx="149819" cy="1442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E</a:t>
                        </a:r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3015461" y="1158644"/>
                    <a:ext cx="1320410" cy="457200"/>
                    <a:chOff x="3445075" y="1127697"/>
                    <a:chExt cx="1320410" cy="457200"/>
                  </a:xfrm>
                </p:grpSpPr>
                <p:pic>
                  <p:nvPicPr>
                    <p:cNvPr id="26" name="Picture 25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artisticPaintStrokes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4121" r="3016" b="2372"/>
                    <a:stretch/>
                  </p:blipFill>
                  <p:spPr>
                    <a:xfrm>
                      <a:off x="3902275" y="1127697"/>
                      <a:ext cx="863210" cy="45720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292100" dist="139700" dir="2700000" algn="tl" rotWithShape="0">
                        <a:srgbClr val="333333">
                          <a:alpha val="65000"/>
                        </a:srgbClr>
                      </a:outerShdw>
                    </a:effectLst>
                  </p:spPr>
                </p:pic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3445075" y="1127697"/>
                      <a:ext cx="457200" cy="457200"/>
                      <a:chOff x="2784306" y="2134253"/>
                      <a:chExt cx="457200" cy="457200"/>
                    </a:xfrm>
                  </p:grpSpPr>
                  <p:sp>
                    <p:nvSpPr>
                      <p:cNvPr id="28" name="Trapezoid 27"/>
                      <p:cNvSpPr/>
                      <p:nvPr/>
                    </p:nvSpPr>
                    <p:spPr>
                      <a:xfrm rot="16200000">
                        <a:off x="2784306" y="2134253"/>
                        <a:ext cx="457200" cy="457200"/>
                      </a:xfrm>
                      <a:prstGeom prst="trapezoid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0">
                        <a:schemeClr val="accent6"/>
                      </a:lnRef>
                      <a:fillRef idx="3">
                        <a:schemeClr val="accent6"/>
                      </a:fillRef>
                      <a:effectRef idx="3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2925855" y="2290715"/>
                        <a:ext cx="155165" cy="1442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G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2085322" y="1556843"/>
                  <a:ext cx="5348856" cy="1004600"/>
                  <a:chOff x="1323559" y="766214"/>
                  <a:chExt cx="2580707" cy="392431"/>
                </a:xfrm>
              </p:grpSpPr>
              <p:cxnSp>
                <p:nvCxnSpPr>
                  <p:cNvPr id="18" name="Elbow Connector 17"/>
                  <p:cNvCxnSpPr/>
                  <p:nvPr/>
                </p:nvCxnSpPr>
                <p:spPr>
                  <a:xfrm rot="5400000" flipH="1" flipV="1">
                    <a:off x="1868446" y="398077"/>
                    <a:ext cx="215681" cy="1305456"/>
                  </a:xfrm>
                  <a:prstGeom prst="bentConnector2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Elbow Connector 18"/>
                  <p:cNvCxnSpPr>
                    <a:endCxn id="15" idx="0"/>
                  </p:cNvCxnSpPr>
                  <p:nvPr/>
                </p:nvCxnSpPr>
                <p:spPr>
                  <a:xfrm>
                    <a:off x="2629014" y="942391"/>
                    <a:ext cx="1275252" cy="216253"/>
                  </a:xfrm>
                  <a:prstGeom prst="bentConnector2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2636772" y="766214"/>
                    <a:ext cx="0" cy="17617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3776078" y="1233832"/>
                  <a:ext cx="2270114" cy="3689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Reconstruction loss</a:t>
                  </a:r>
                  <a:endParaRPr lang="en-US" dirty="0"/>
                </a:p>
              </p:txBody>
            </p:sp>
            <p:pic>
              <p:nvPicPr>
                <p:cNvPr id="15" name="Picture 2" descr="http://latex.codecogs.com/png.latex?%5Cdpi%7B200%7D%20%5Chuge%20%5Cmathbf%7BX%7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80545" y="3814610"/>
                  <a:ext cx="178118" cy="1554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4" descr="http://latex.codecogs.com/png.latex?%5Cdpi%7B200%7D%20%5Chuge%20%5Cwidehat%7B%5Cmathbf%7BX%7D%7D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09214" y="3768890"/>
                  <a:ext cx="177085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8" descr="http://latex.codecogs.com/png.latex?%5Cdpi%7B200%7D%20%5Chuge%20%5Cmathbf%7Bz%7D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7330" y="3613442"/>
                  <a:ext cx="155448" cy="1554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4" name="Group 63"/>
              <p:cNvGrpSpPr/>
              <p:nvPr/>
            </p:nvGrpSpPr>
            <p:grpSpPr>
              <a:xfrm>
                <a:off x="4989156" y="3155487"/>
                <a:ext cx="4057867" cy="3531345"/>
                <a:chOff x="4989156" y="3155487"/>
                <a:chExt cx="4057867" cy="3531345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5592013" y="4038934"/>
                  <a:ext cx="947607" cy="1170405"/>
                  <a:chOff x="4256940" y="2134252"/>
                  <a:chExt cx="457200" cy="457200"/>
                </a:xfrm>
              </p:grpSpPr>
              <p:sp>
                <p:nvSpPr>
                  <p:cNvPr id="45" name="Trapezoid 44"/>
                  <p:cNvSpPr/>
                  <p:nvPr/>
                </p:nvSpPr>
                <p:spPr>
                  <a:xfrm rot="5400000">
                    <a:off x="4256940" y="2134252"/>
                    <a:ext cx="457200" cy="457200"/>
                  </a:xfrm>
                  <a:prstGeom prst="trapezoid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408972" y="2290715"/>
                    <a:ext cx="305168" cy="1442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mtClean="0"/>
                      <a:t>D1</a:t>
                    </a:r>
                    <a:endParaRPr lang="en-US" dirty="0"/>
                  </a:p>
                </p:txBody>
              </p:sp>
            </p:grp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652532" y="4608480"/>
                  <a:ext cx="37904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6966309" y="4423813"/>
                  <a:ext cx="2080714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Label 1</a:t>
                  </a:r>
                  <a:endParaRPr lang="en-US" dirty="0"/>
                </a:p>
              </p:txBody>
            </p:sp>
            <p:cxnSp>
              <p:nvCxnSpPr>
                <p:cNvPr id="11" name="Elbow Connector 10"/>
                <p:cNvCxnSpPr>
                  <a:endCxn id="45" idx="2"/>
                </p:cNvCxnSpPr>
                <p:nvPr/>
              </p:nvCxnSpPr>
              <p:spPr>
                <a:xfrm rot="16200000" flipH="1">
                  <a:off x="4556260" y="3588383"/>
                  <a:ext cx="1468649" cy="602858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6652532" y="6085973"/>
                  <a:ext cx="37904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oup 56"/>
                <p:cNvGrpSpPr/>
                <p:nvPr/>
              </p:nvGrpSpPr>
              <p:grpSpPr>
                <a:xfrm>
                  <a:off x="5592013" y="5516427"/>
                  <a:ext cx="947607" cy="1170405"/>
                  <a:chOff x="4256940" y="2134252"/>
                  <a:chExt cx="457200" cy="457200"/>
                </a:xfrm>
              </p:grpSpPr>
              <p:sp>
                <p:nvSpPr>
                  <p:cNvPr id="58" name="Trapezoid 57"/>
                  <p:cNvSpPr/>
                  <p:nvPr/>
                </p:nvSpPr>
                <p:spPr>
                  <a:xfrm rot="5400000">
                    <a:off x="4256940" y="2134252"/>
                    <a:ext cx="457200" cy="457200"/>
                  </a:xfrm>
                  <a:prstGeom prst="trapezoid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408972" y="2290715"/>
                    <a:ext cx="305168" cy="1442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D2</a:t>
                    </a:r>
                    <a:endParaRPr lang="en-US" dirty="0"/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6966309" y="5901306"/>
                  <a:ext cx="2080714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Label 2</a:t>
                  </a:r>
                  <a:endParaRPr lang="en-US" dirty="0"/>
                </a:p>
              </p:txBody>
            </p:sp>
            <p:cxnSp>
              <p:nvCxnSpPr>
                <p:cNvPr id="61" name="Elbow Connector 60"/>
                <p:cNvCxnSpPr/>
                <p:nvPr/>
              </p:nvCxnSpPr>
              <p:spPr>
                <a:xfrm rot="16200000" flipH="1">
                  <a:off x="4556260" y="5065876"/>
                  <a:ext cx="1468649" cy="602858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TextBox 65"/>
            <p:cNvSpPr txBox="1"/>
            <p:nvPr/>
          </p:nvSpPr>
          <p:spPr>
            <a:xfrm rot="5400000">
              <a:off x="5374181" y="6036005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b="1" dirty="0" smtClean="0"/>
                <a:t>……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2908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赵昱唐</dc:creator>
  <cp:lastModifiedBy>赵昱唐</cp:lastModifiedBy>
  <cp:revision>3</cp:revision>
  <dcterms:created xsi:type="dcterms:W3CDTF">2017-12-12T03:12:15Z</dcterms:created>
  <dcterms:modified xsi:type="dcterms:W3CDTF">2017-12-12T03:29:46Z</dcterms:modified>
</cp:coreProperties>
</file>