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17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1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9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7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6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1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5565-E5BA-4790-9B8A-43FD9F867B31}" type="datetimeFigureOut">
              <a:rPr lang="ko-KR" altLang="en-US" smtClean="0"/>
              <a:t>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067C-41F3-44E2-8C05-0A9F05EC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0000">
              <a:srgbClr val="000080"/>
            </a:gs>
            <a:gs pos="80000">
              <a:srgbClr val="000080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F13CAE-DD81-1961-7EC6-69EA761AA3D8}"/>
              </a:ext>
            </a:extLst>
          </p:cNvPr>
          <p:cNvSpPr txBox="1"/>
          <p:nvPr/>
        </p:nvSpPr>
        <p:spPr>
          <a:xfrm>
            <a:off x="198407" y="769173"/>
            <a:ext cx="36004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00">
                <a:solidFill>
                  <a:schemeClr val="bg1"/>
                </a:solidFill>
                <a:latin typeface="Early GameBoy" panose="00000400000000000000" pitchFamily="2" charset="0"/>
              </a:rPr>
              <a:t>PC</a:t>
            </a:r>
            <a:endParaRPr lang="ko-KR" altLang="en-US" sz="12800">
              <a:solidFill>
                <a:schemeClr val="bg1"/>
              </a:solidFill>
              <a:latin typeface="Early GameBo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9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Early GameBoy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 HyeonSeok</dc:creator>
  <cp:lastModifiedBy>O HyeonSeok</cp:lastModifiedBy>
  <cp:revision>1</cp:revision>
  <dcterms:created xsi:type="dcterms:W3CDTF">2023-03-16T13:03:52Z</dcterms:created>
  <dcterms:modified xsi:type="dcterms:W3CDTF">2023-03-16T13:15:39Z</dcterms:modified>
</cp:coreProperties>
</file>