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D06C8A0-81F4-4866-942A-BD65FF2C41E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16BA66-F961-4157-847E-8C2E284FD337}" type="datetimeFigureOut">
              <a:rPr lang="en-IN" smtClean="0"/>
              <a:t>15-12-2015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543800" cy="3096344"/>
          </a:xfrm>
        </p:spPr>
        <p:txBody>
          <a:bodyPr/>
          <a:lstStyle/>
          <a:p>
            <a:r>
              <a:rPr lang="en-IN" sz="4800" cap="all" dirty="0"/>
              <a:t>Wireless and Mobile NETWORKING (CSE 570</a:t>
            </a:r>
            <a:r>
              <a:rPr lang="en-IN" sz="4800" cap="all" dirty="0" smtClean="0"/>
              <a:t>)</a:t>
            </a:r>
            <a:br>
              <a:rPr lang="en-IN" sz="4800" cap="all" dirty="0" smtClean="0"/>
            </a:br>
            <a:r>
              <a:rPr lang="en-IN" sz="4800" cap="all" dirty="0"/>
              <a:t/>
            </a:r>
            <a:br>
              <a:rPr lang="en-IN" sz="4800" cap="all" dirty="0"/>
            </a:br>
            <a:r>
              <a:rPr lang="en-US" sz="4800" dirty="0" smtClean="0"/>
              <a:t>Indoor Fingerprinting App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126560" cy="1809328"/>
          </a:xfrm>
        </p:spPr>
        <p:txBody>
          <a:bodyPr>
            <a:normAutofit/>
          </a:bodyPr>
          <a:lstStyle/>
          <a:p>
            <a:r>
              <a:rPr lang="en-IN" b="1" i="1" cap="all" dirty="0" smtClean="0"/>
              <a:t>Supervised </a:t>
            </a:r>
            <a:r>
              <a:rPr lang="en-IN" b="1" i="1" cap="all" dirty="0"/>
              <a:t>By,		 </a:t>
            </a:r>
            <a:r>
              <a:rPr lang="en-IN" b="1" i="1" cap="all" dirty="0" smtClean="0"/>
              <a:t>         Submitted </a:t>
            </a:r>
            <a:r>
              <a:rPr lang="en-IN" b="1" i="1" cap="all" dirty="0"/>
              <a:t>By,</a:t>
            </a:r>
            <a:endParaRPr lang="en-IN" b="1" cap="all" dirty="0"/>
          </a:p>
          <a:p>
            <a:r>
              <a:rPr lang="en-IN" b="1" i="1" cap="all" dirty="0"/>
              <a:t>Prof. Samir Das	</a:t>
            </a:r>
            <a:r>
              <a:rPr lang="en-IN" b="1" i="1" cap="all" dirty="0"/>
              <a:t> </a:t>
            </a:r>
            <a:r>
              <a:rPr lang="en-IN" b="1" i="1" cap="all" dirty="0" smtClean="0"/>
              <a:t>         Alpit </a:t>
            </a:r>
            <a:r>
              <a:rPr lang="en-IN" b="1" i="1" cap="all" dirty="0"/>
              <a:t>Kumar </a:t>
            </a:r>
            <a:r>
              <a:rPr lang="en-IN" b="1" i="1" cap="all" dirty="0" smtClean="0"/>
              <a:t>Gupta (110451714</a:t>
            </a:r>
            <a:r>
              <a:rPr lang="en-IN" b="1" i="1" cap="all" dirty="0"/>
              <a:t>)</a:t>
            </a:r>
            <a:endParaRPr lang="en-IN" b="1" cap="all" dirty="0"/>
          </a:p>
          <a:p>
            <a:r>
              <a:rPr lang="en-IN" b="1" i="1" cap="all" dirty="0"/>
              <a:t>			</a:t>
            </a:r>
            <a:r>
              <a:rPr lang="en-IN" b="1" i="1" cap="all" dirty="0" smtClean="0"/>
              <a:t>          Deepak goyal (110347387)</a:t>
            </a:r>
            <a:r>
              <a:rPr lang="en-IN" b="1" i="1" cap="all" dirty="0"/>
              <a:t>	</a:t>
            </a:r>
            <a:r>
              <a:rPr lang="en-IN" b="1" i="1" cap="all" dirty="0" smtClean="0"/>
              <a:t>      			          Vinayak Mittal (110385943)</a:t>
            </a:r>
            <a:endParaRPr lang="en-IN" b="1" cap="all" dirty="0" smtClean="0"/>
          </a:p>
          <a:p>
            <a:endParaRPr lang="en-IN" cap="all" dirty="0"/>
          </a:p>
        </p:txBody>
      </p:sp>
    </p:spTree>
    <p:extLst>
      <p:ext uri="{BB962C8B-B14F-4D97-AF65-F5344CB8AC3E}">
        <p14:creationId xmlns:p14="http://schemas.microsoft.com/office/powerpoint/2010/main" val="26722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763284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01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mplementation </a:t>
            </a:r>
            <a:r>
              <a:rPr lang="en-IN" dirty="0"/>
              <a:t>of Indoor localization methodology </a:t>
            </a:r>
            <a:endParaRPr lang="en-IN" dirty="0" smtClean="0"/>
          </a:p>
          <a:p>
            <a:r>
              <a:rPr lang="en-IN" dirty="0" smtClean="0"/>
              <a:t>Measure </a:t>
            </a:r>
            <a:r>
              <a:rPr lang="en-IN" dirty="0"/>
              <a:t>different indoor locations using cellular and Wi-Fi Signal </a:t>
            </a:r>
            <a:r>
              <a:rPr lang="en-IN" dirty="0" smtClean="0"/>
              <a:t>information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1026" name="Picture 2" descr="C:\Users\Ankit\Desktop\welco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5760640" cy="376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3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Current GPS system does not provide information regarding the position of indoor building system like mall, hospital, university etc</a:t>
            </a:r>
            <a:r>
              <a:rPr lang="en-IN" dirty="0" smtClean="0"/>
              <a:t>.</a:t>
            </a:r>
          </a:p>
          <a:p>
            <a:r>
              <a:rPr lang="en-US" dirty="0" smtClean="0"/>
              <a:t>Researcher wants to create fingerprint/database on its own</a:t>
            </a:r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12976"/>
            <a:ext cx="478418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3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354162"/>
          </a:xfrm>
        </p:spPr>
        <p:txBody>
          <a:bodyPr/>
          <a:lstStyle/>
          <a:p>
            <a:r>
              <a:rPr lang="en-US" dirty="0" smtClean="0"/>
              <a:t>Our Solution: mobile android app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923112" cy="4195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4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Map from any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flexibility to load </a:t>
            </a:r>
            <a:r>
              <a:rPr lang="en-IN" dirty="0" smtClean="0"/>
              <a:t>any </a:t>
            </a:r>
            <a:r>
              <a:rPr lang="en-IN" dirty="0"/>
              <a:t>map from internal/external storage </a:t>
            </a:r>
            <a:r>
              <a:rPr lang="en-IN" dirty="0" smtClean="0"/>
              <a:t>drive</a:t>
            </a:r>
          </a:p>
          <a:p>
            <a:pPr marL="11430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3312368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your Configuration: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Scan iterations and time interval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8908" y="2276872"/>
            <a:ext cx="322443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Fingerprinting…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340768"/>
            <a:ext cx="360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5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snippet…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620000" cy="206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7560840" cy="274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67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robust and flexible tool </a:t>
            </a:r>
            <a:r>
              <a:rPr lang="en-IN" dirty="0" smtClean="0"/>
              <a:t>for </a:t>
            </a:r>
            <a:r>
              <a:rPr lang="en-IN" dirty="0"/>
              <a:t>researcher which will help in creating indoor </a:t>
            </a:r>
            <a:r>
              <a:rPr lang="en-IN" dirty="0" smtClean="0"/>
              <a:t>fingerprinting database</a:t>
            </a:r>
          </a:p>
          <a:p>
            <a:endParaRPr lang="en-IN" dirty="0" smtClean="0"/>
          </a:p>
          <a:p>
            <a:r>
              <a:rPr lang="en-IN" dirty="0"/>
              <a:t>Application has been tested in different indoor locations and prepared database </a:t>
            </a:r>
            <a:r>
              <a:rPr lang="en-IN" dirty="0" smtClean="0"/>
              <a:t>successfully</a:t>
            </a:r>
          </a:p>
          <a:p>
            <a:endParaRPr lang="en-IN" dirty="0" smtClean="0"/>
          </a:p>
          <a:p>
            <a:r>
              <a:rPr lang="en-IN" dirty="0"/>
              <a:t>All required UI validation and error scenarios are handled.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Around 2000 lines of code have been written to make the app robust and fulfil all the required needs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41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44</TotalTime>
  <Words>155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Wireless and Mobile NETWORKING (CSE 570)  Indoor Fingerprinting App</vt:lpstr>
      <vt:lpstr>Objective</vt:lpstr>
      <vt:lpstr>Problem Statement</vt:lpstr>
      <vt:lpstr>Our Solution: mobile android app</vt:lpstr>
      <vt:lpstr>Load Map from any storage</vt:lpstr>
      <vt:lpstr>Set your Configuration:</vt:lpstr>
      <vt:lpstr>Start Fingerprinting…</vt:lpstr>
      <vt:lpstr>Database snippet…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and Mobile NETWORKING (CSE 570)  Indoor Fingerprinting App</dc:title>
  <dc:creator>Alpit</dc:creator>
  <cp:lastModifiedBy>Alpit</cp:lastModifiedBy>
  <cp:revision>6</cp:revision>
  <dcterms:created xsi:type="dcterms:W3CDTF">2015-12-15T12:40:23Z</dcterms:created>
  <dcterms:modified xsi:type="dcterms:W3CDTF">2015-12-15T13:25:17Z</dcterms:modified>
</cp:coreProperties>
</file>