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1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7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2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2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0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4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14-CA71-44F9-B122-685A70FC6B6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3AF14-CA71-44F9-B122-685A70FC6B63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59567-0AED-48A2-8692-26C2B989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0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igh-level_programming_language" TargetMode="External"/><Relationship Id="rId3" Type="http://schemas.openxmlformats.org/officeDocument/2006/relationships/hyperlink" Target="https://en.wikipedia.org/wiki/NumPy#cite_note-1" TargetMode="External"/><Relationship Id="rId7" Type="http://schemas.openxmlformats.org/officeDocument/2006/relationships/hyperlink" Target="https://en.wikipedia.org/wiki/Matrix_(math)" TargetMode="External"/><Relationship Id="rId2" Type="http://schemas.openxmlformats.org/officeDocument/2006/relationships/hyperlink" Target="https://www.youtube.com/watch?v=u_08lOcwV-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rray_data_structure" TargetMode="External"/><Relationship Id="rId5" Type="http://schemas.openxmlformats.org/officeDocument/2006/relationships/hyperlink" Target="https://en.wikipedia.org/wiki/Python_(programming_language)" TargetMode="External"/><Relationship Id="rId10" Type="http://schemas.openxmlformats.org/officeDocument/2006/relationships/hyperlink" Target="https://en.wikipedia.org/wiki/Function_(mathematics)" TargetMode="External"/><Relationship Id="rId4" Type="http://schemas.openxmlformats.org/officeDocument/2006/relationships/hyperlink" Target="https://en.wikipedia.org/wiki/NumPy#cite_note-2" TargetMode="External"/><Relationship Id="rId9" Type="http://schemas.openxmlformats.org/officeDocument/2006/relationships/hyperlink" Target="https://en.wikipedia.org/wiki/Mathematic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hyperlink" Target="https://www.youtube.com/watch?v=Iqjy9UqKKu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programming.net/data-analysis-python-pandas-tutorial-introduction/" TargetMode="External"/><Relationship Id="rId5" Type="http://schemas.openxmlformats.org/officeDocument/2006/relationships/hyperlink" Target="https://www.quandl.com/" TargetMode="External"/><Relationship Id="rId4" Type="http://schemas.openxmlformats.org/officeDocument/2006/relationships/hyperlink" Target="https://en.wikipedia.org/wiki/Time_seri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4mEzFDjq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point.com/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PI" TargetMode="External"/><Relationship Id="rId13" Type="http://schemas.openxmlformats.org/officeDocument/2006/relationships/hyperlink" Target="https://pythonprogramming.net/matplotlib-intro-tutorial/" TargetMode="External"/><Relationship Id="rId3" Type="http://schemas.openxmlformats.org/officeDocument/2006/relationships/hyperlink" Target="https://en.wikipedia.org/wiki/Plotter" TargetMode="External"/><Relationship Id="rId7" Type="http://schemas.openxmlformats.org/officeDocument/2006/relationships/hyperlink" Target="https://en.wikipedia.org/wiki/Object-oriented_programming" TargetMode="External"/><Relationship Id="rId12" Type="http://schemas.openxmlformats.org/officeDocument/2006/relationships/hyperlink" Target="https://en.wikipedia.org/wiki/GTK%2B" TargetMode="External"/><Relationship Id="rId2" Type="http://schemas.openxmlformats.org/officeDocument/2006/relationships/hyperlink" Target="http://matplotlib.org/users/pyplot_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umPy" TargetMode="External"/><Relationship Id="rId11" Type="http://schemas.openxmlformats.org/officeDocument/2006/relationships/hyperlink" Target="https://en.wikipedia.org/wiki/Qt_(software)" TargetMode="External"/><Relationship Id="rId5" Type="http://schemas.openxmlformats.org/officeDocument/2006/relationships/hyperlink" Target="https://en.wikipedia.org/wiki/Python_(programming_language)" TargetMode="External"/><Relationship Id="rId10" Type="http://schemas.openxmlformats.org/officeDocument/2006/relationships/hyperlink" Target="https://en.wikipedia.org/wiki/WxPython" TargetMode="External"/><Relationship Id="rId4" Type="http://schemas.openxmlformats.org/officeDocument/2006/relationships/hyperlink" Target="https://en.wikipedia.org/wiki/Library_(computer_science)" TargetMode="External"/><Relationship Id="rId9" Type="http://schemas.openxmlformats.org/officeDocument/2006/relationships/hyperlink" Target="https://en.wikipedia.org/wiki/GUI_toolk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1324"/>
          </a:xfrm>
        </p:spPr>
        <p:txBody>
          <a:bodyPr/>
          <a:lstStyle/>
          <a:p>
            <a:r>
              <a:rPr lang="en-US" dirty="0"/>
              <a:t>Python Programming</a:t>
            </a:r>
          </a:p>
        </p:txBody>
      </p:sp>
      <p:pic>
        <p:nvPicPr>
          <p:cNvPr id="1028" name="Picture 4" descr="https://www.python.org/static/community_logos/python-logo-master-v3-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87" y="2901013"/>
            <a:ext cx="9812689" cy="240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7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computations-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https://www.youtube.com/watch?v=u_08lOcwV-A</a:t>
            </a:r>
            <a:endParaRPr lang="en-US" dirty="0"/>
          </a:p>
          <a:p>
            <a:r>
              <a:rPr lang="en-US" b="1" dirty="0" err="1"/>
              <a:t>NumPy</a:t>
            </a:r>
            <a:r>
              <a:rPr lang="en-US" dirty="0"/>
              <a:t> (pronounced "Numb Pie" or sometimes "Numb pee"</a:t>
            </a:r>
            <a:r>
              <a:rPr lang="en-US" baseline="30000" dirty="0">
                <a:hlinkClick r:id="rId3"/>
              </a:rPr>
              <a:t>[1]</a:t>
            </a:r>
            <a:r>
              <a:rPr lang="en-US" baseline="30000" dirty="0">
                <a:hlinkClick r:id="rId4"/>
              </a:rPr>
              <a:t>[2]</a:t>
            </a:r>
            <a:r>
              <a:rPr lang="en-US" dirty="0"/>
              <a:t>) is an extension to the </a:t>
            </a:r>
            <a:r>
              <a:rPr lang="en-US" dirty="0">
                <a:hlinkClick r:id="rId5" tooltip="Python (programming language)"/>
              </a:rPr>
              <a:t>Python programming language</a:t>
            </a:r>
            <a:r>
              <a:rPr lang="en-US" dirty="0"/>
              <a:t>, adding support for large, multi-dimensional </a:t>
            </a:r>
            <a:r>
              <a:rPr lang="en-US" dirty="0">
                <a:hlinkClick r:id="rId6" tooltip="Array data structure"/>
              </a:rPr>
              <a:t>arrays</a:t>
            </a:r>
            <a:r>
              <a:rPr lang="en-US" dirty="0"/>
              <a:t> and </a:t>
            </a:r>
            <a:r>
              <a:rPr lang="en-US" dirty="0">
                <a:hlinkClick r:id="rId7" tooltip="Matrix (math)"/>
              </a:rPr>
              <a:t>matrices</a:t>
            </a:r>
            <a:r>
              <a:rPr lang="en-US" dirty="0"/>
              <a:t>, along with a large library of </a:t>
            </a:r>
            <a:r>
              <a:rPr lang="en-US" dirty="0">
                <a:hlinkClick r:id="rId8" tooltip="High-level programming language"/>
              </a:rPr>
              <a:t>high-level</a:t>
            </a:r>
            <a:r>
              <a:rPr lang="en-US" dirty="0"/>
              <a:t> </a:t>
            </a:r>
            <a:r>
              <a:rPr lang="en-US" dirty="0">
                <a:hlinkClick r:id="rId9" tooltip="Mathematics"/>
              </a:rPr>
              <a:t>mathematical</a:t>
            </a:r>
            <a:r>
              <a:rPr lang="en-US" dirty="0"/>
              <a:t> </a:t>
            </a:r>
            <a:r>
              <a:rPr lang="en-US" dirty="0">
                <a:hlinkClick r:id="rId10" tooltip="Function (mathematics)"/>
              </a:rPr>
              <a:t>functions</a:t>
            </a:r>
            <a:r>
              <a:rPr lang="en-US" dirty="0"/>
              <a:t> to operate on these arrays.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5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&amp; Manipulation-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https://www.youtube.com/watch?v=Iqjy9UqKKuo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Pandas</a:t>
            </a:r>
            <a:r>
              <a:rPr lang="en-US" dirty="0"/>
              <a:t> is a software library written for the </a:t>
            </a:r>
            <a:r>
              <a:rPr lang="en-US" dirty="0">
                <a:hlinkClick r:id="rId3" tooltip="Python (programming language)"/>
              </a:rPr>
              <a:t>Python</a:t>
            </a:r>
            <a:r>
              <a:rPr lang="en-US" dirty="0"/>
              <a:t> programming language for data manipulation and analysis. In particular, it offers data structures and operations for manipulating numerical tables </a:t>
            </a:r>
            <a:r>
              <a:rPr lang="en-US" dirty="0" err="1"/>
              <a:t>and</a:t>
            </a:r>
            <a:r>
              <a:rPr lang="en-US" dirty="0" err="1">
                <a:hlinkClick r:id="rId4" tooltip="Time series"/>
              </a:rPr>
              <a:t>time</a:t>
            </a:r>
            <a:r>
              <a:rPr lang="en-US" dirty="0">
                <a:hlinkClick r:id="rId4" tooltip="Time series"/>
              </a:rPr>
              <a:t> series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source: </a:t>
            </a:r>
            <a:r>
              <a:rPr lang="en-US" dirty="0">
                <a:hlinkClick r:id="rId5"/>
              </a:rPr>
              <a:t>https://www.quandl.com/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https://pythonprogramming.net/data-analysis-python-pandas-tutorial-introduction/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7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Few buzz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/>
          <a:lstStyle/>
          <a:p>
            <a:r>
              <a:rPr lang="en-US" dirty="0"/>
              <a:t>general-purpose programming language</a:t>
            </a:r>
          </a:p>
          <a:p>
            <a:r>
              <a:rPr lang="en-US" dirty="0"/>
              <a:t>High Level</a:t>
            </a:r>
          </a:p>
          <a:p>
            <a:r>
              <a:rPr lang="en-US" dirty="0"/>
              <a:t>Interpreted at run time, no compilation is required</a:t>
            </a:r>
          </a:p>
          <a:p>
            <a:r>
              <a:rPr lang="en-US" dirty="0"/>
              <a:t>Interactive	</a:t>
            </a:r>
          </a:p>
          <a:p>
            <a:r>
              <a:rPr lang="en-US" dirty="0"/>
              <a:t>Object oriented</a:t>
            </a:r>
          </a:p>
          <a:p>
            <a:r>
              <a:rPr lang="en-US" dirty="0"/>
              <a:t>Highly readable, close to English language</a:t>
            </a:r>
          </a:p>
          <a:p>
            <a:r>
              <a:rPr lang="en-US" dirty="0"/>
              <a:t>Great for beginners, do everything you want</a:t>
            </a:r>
          </a:p>
          <a:p>
            <a:r>
              <a:rPr lang="en-US" dirty="0"/>
              <a:t>Created during 1985-90, by Guido Van Rossum</a:t>
            </a:r>
          </a:p>
          <a:p>
            <a:r>
              <a:rPr lang="en-US" dirty="0"/>
              <a:t>Available under GNU General Public License (GPL)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1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/>
          <a:lstStyle/>
          <a:p>
            <a:r>
              <a:rPr lang="en-US" dirty="0"/>
              <a:t>Variable types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Decision making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Dictionary</a:t>
            </a:r>
          </a:p>
          <a:p>
            <a:r>
              <a:rPr lang="en-US" dirty="0">
                <a:hlinkClick r:id="rId2"/>
              </a:rPr>
              <a:t>https://www.youtube.com/watch?v=N4mEzFDjqtA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7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http://tutorialspoint.com/python/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7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0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5839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is a scientific/data analysis distribution for Python and a bunch of popular data modules</a:t>
            </a:r>
          </a:p>
          <a:p>
            <a:endParaRPr lang="en-US" dirty="0"/>
          </a:p>
          <a:p>
            <a:r>
              <a:rPr lang="en-US" dirty="0"/>
              <a:t>Either this or plain python vanilla with pip install &lt;packages&gt;</a:t>
            </a:r>
          </a:p>
        </p:txBody>
      </p:sp>
    </p:spTree>
    <p:extLst>
      <p:ext uri="{BB962C8B-B14F-4D97-AF65-F5344CB8AC3E}">
        <p14:creationId xmlns:p14="http://schemas.microsoft.com/office/powerpoint/2010/main" val="379343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visualization-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http://matplotlib.org/users/pyplot_tutorial.html</a:t>
            </a:r>
            <a:endParaRPr lang="en-US" dirty="0"/>
          </a:p>
          <a:p>
            <a:r>
              <a:rPr lang="en-US" b="1" dirty="0" err="1"/>
              <a:t>matplotlib</a:t>
            </a:r>
            <a:r>
              <a:rPr lang="en-US" dirty="0"/>
              <a:t> is a </a:t>
            </a:r>
            <a:r>
              <a:rPr lang="en-US" dirty="0">
                <a:hlinkClick r:id="rId3" tooltip="Plotter"/>
              </a:rPr>
              <a:t>plotting</a:t>
            </a:r>
            <a:r>
              <a:rPr lang="en-US" dirty="0"/>
              <a:t> </a:t>
            </a:r>
            <a:r>
              <a:rPr lang="en-US" dirty="0">
                <a:hlinkClick r:id="rId4" tooltip="Library (computer science)"/>
              </a:rPr>
              <a:t>library</a:t>
            </a:r>
            <a:r>
              <a:rPr lang="en-US" dirty="0"/>
              <a:t> for the </a:t>
            </a:r>
            <a:r>
              <a:rPr lang="en-US" dirty="0">
                <a:hlinkClick r:id="rId5" tooltip="Python (programming language)"/>
              </a:rPr>
              <a:t>Python</a:t>
            </a:r>
            <a:r>
              <a:rPr lang="en-US" dirty="0"/>
              <a:t> programming language and its numerical mathematics extension </a:t>
            </a:r>
            <a:r>
              <a:rPr lang="en-US" dirty="0" err="1">
                <a:hlinkClick r:id="rId6" tooltip="NumPy"/>
              </a:rPr>
              <a:t>NumPy</a:t>
            </a:r>
            <a:r>
              <a:rPr lang="en-US" dirty="0"/>
              <a:t>. It provides an </a:t>
            </a:r>
            <a:r>
              <a:rPr lang="en-US" dirty="0">
                <a:hlinkClick r:id="rId7" tooltip="Object-oriented programming"/>
              </a:rPr>
              <a:t>object-oriented</a:t>
            </a:r>
            <a:r>
              <a:rPr lang="en-US" dirty="0"/>
              <a:t> </a:t>
            </a:r>
            <a:r>
              <a:rPr lang="en-US" dirty="0">
                <a:hlinkClick r:id="rId8" tooltip="API"/>
              </a:rPr>
              <a:t>API</a:t>
            </a:r>
            <a:r>
              <a:rPr lang="en-US" dirty="0"/>
              <a:t> for embedding plots into applications using general-purpose </a:t>
            </a:r>
            <a:r>
              <a:rPr lang="en-US" dirty="0">
                <a:hlinkClick r:id="rId9" tooltip="GUI toolkit"/>
              </a:rPr>
              <a:t>GUI toolkits</a:t>
            </a:r>
            <a:r>
              <a:rPr lang="en-US" dirty="0"/>
              <a:t> like </a:t>
            </a:r>
            <a:r>
              <a:rPr lang="en-US" dirty="0" err="1">
                <a:hlinkClick r:id="rId10" tooltip="WxPython"/>
              </a:rPr>
              <a:t>wxPython</a:t>
            </a:r>
            <a:r>
              <a:rPr lang="en-US" dirty="0"/>
              <a:t>, </a:t>
            </a:r>
            <a:r>
              <a:rPr lang="en-US" dirty="0" err="1">
                <a:hlinkClick r:id="rId11" tooltip="Qt (software)"/>
              </a:rPr>
              <a:t>Qt</a:t>
            </a:r>
            <a:r>
              <a:rPr lang="en-US" dirty="0"/>
              <a:t>, or </a:t>
            </a:r>
            <a:r>
              <a:rPr lang="en-US" dirty="0">
                <a:hlinkClick r:id="rId12" tooltip="GTK+"/>
              </a:rPr>
              <a:t>GTK+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hlinkClick r:id="rId13"/>
              </a:rPr>
              <a:t>https://pythonprogramming.net/matplotlib-intro-tutorial/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5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100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 Programming</vt:lpstr>
      <vt:lpstr>Few buzz words</vt:lpstr>
      <vt:lpstr>PowerPoint Presentation</vt:lpstr>
      <vt:lpstr>Functions &amp; Exceptions</vt:lpstr>
      <vt:lpstr>File IO</vt:lpstr>
      <vt:lpstr>Database IO</vt:lpstr>
      <vt:lpstr>Object Oriented</vt:lpstr>
      <vt:lpstr>Anaconda</vt:lpstr>
      <vt:lpstr>Data visualization- Matplotlib</vt:lpstr>
      <vt:lpstr>Scientific computations- numpy</vt:lpstr>
      <vt:lpstr>Data Analysis &amp; Manipulation- 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Alpit Gupta</dc:creator>
  <cp:lastModifiedBy>Alpit Gupta</cp:lastModifiedBy>
  <cp:revision>23</cp:revision>
  <dcterms:created xsi:type="dcterms:W3CDTF">2016-06-22T02:34:43Z</dcterms:created>
  <dcterms:modified xsi:type="dcterms:W3CDTF">2016-06-25T15:17:08Z</dcterms:modified>
</cp:coreProperties>
</file>