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AF14-CA71-44F9-B122-685A70FC6B6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.uct.ac.za/~sarblyth/pythonGuide/PythonPlottingBeginnersGuide.pdf" TargetMode="External"/><Relationship Id="rId2" Type="http://schemas.openxmlformats.org/officeDocument/2006/relationships/hyperlink" Target="http://matplotlib.org/users/pyplot_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pic>
        <p:nvPicPr>
          <p:cNvPr id="1028" name="Picture 4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2901013"/>
            <a:ext cx="9812689" cy="24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Few buzz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r>
              <a:rPr lang="en-US" dirty="0"/>
              <a:t>general-purpose programming language</a:t>
            </a:r>
          </a:p>
          <a:p>
            <a:r>
              <a:rPr lang="en-US" dirty="0"/>
              <a:t>High Level</a:t>
            </a:r>
          </a:p>
          <a:p>
            <a:r>
              <a:rPr lang="en-US" dirty="0"/>
              <a:t>Interpreted at run time, no compilation is required</a:t>
            </a:r>
          </a:p>
          <a:p>
            <a:r>
              <a:rPr lang="en-US" dirty="0"/>
              <a:t>Interactive	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Highly readable, close to English language</a:t>
            </a:r>
          </a:p>
          <a:p>
            <a:r>
              <a:rPr lang="en-US" dirty="0"/>
              <a:t>Great for beginners, do everything you want</a:t>
            </a:r>
          </a:p>
          <a:p>
            <a:r>
              <a:rPr lang="en-US" dirty="0"/>
              <a:t>Created during 1985-90, by Guido Van Rossum</a:t>
            </a:r>
          </a:p>
          <a:p>
            <a:r>
              <a:rPr lang="en-US" dirty="0"/>
              <a:t>Available under GNU General Public License (GPL)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r>
              <a:rPr lang="en-US" dirty="0"/>
              <a:t>Variable types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8034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&amp; 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http://matplotlib.org/users/pyplot_tutorial.html</a:t>
            </a:r>
            <a:endParaRPr lang="en-US" dirty="0"/>
          </a:p>
          <a:p>
            <a:r>
              <a:rPr lang="en-US" dirty="0">
                <a:hlinkClick r:id="rId3"/>
              </a:rPr>
              <a:t>http://www.ast.uct.ac.za/~sarblyth/pythonGuide/PythonPlottingBeginnersGuide.pdf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Programming</vt:lpstr>
      <vt:lpstr>Few buzz words</vt:lpstr>
      <vt:lpstr>PowerPoint Presentation</vt:lpstr>
      <vt:lpstr>Functions &amp; Exceptions</vt:lpstr>
      <vt:lpstr>File IO</vt:lpstr>
      <vt:lpstr>Database IO</vt:lpstr>
      <vt:lpstr>Graph &amp; Charting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Alpit Gupta</dc:creator>
  <cp:lastModifiedBy>Alpit Gupta</cp:lastModifiedBy>
  <cp:revision>10</cp:revision>
  <dcterms:created xsi:type="dcterms:W3CDTF">2016-06-22T02:34:43Z</dcterms:created>
  <dcterms:modified xsi:type="dcterms:W3CDTF">2016-06-23T02:57:27Z</dcterms:modified>
</cp:coreProperties>
</file>