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B8B-28FC-44E2-B149-11B3C5E98AF5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16D9-66A5-437D-9FC7-0AB6B774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2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B8B-28FC-44E2-B149-11B3C5E98AF5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16D9-66A5-437D-9FC7-0AB6B774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B8B-28FC-44E2-B149-11B3C5E98AF5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16D9-66A5-437D-9FC7-0AB6B774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6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B8B-28FC-44E2-B149-11B3C5E98AF5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16D9-66A5-437D-9FC7-0AB6B774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3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B8B-28FC-44E2-B149-11B3C5E98AF5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16D9-66A5-437D-9FC7-0AB6B774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1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B8B-28FC-44E2-B149-11B3C5E98AF5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16D9-66A5-437D-9FC7-0AB6B774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9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B8B-28FC-44E2-B149-11B3C5E98AF5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16D9-66A5-437D-9FC7-0AB6B774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9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B8B-28FC-44E2-B149-11B3C5E98AF5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16D9-66A5-437D-9FC7-0AB6B774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3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B8B-28FC-44E2-B149-11B3C5E98AF5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16D9-66A5-437D-9FC7-0AB6B774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9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B8B-28FC-44E2-B149-11B3C5E98AF5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16D9-66A5-437D-9FC7-0AB6B774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8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B8B-28FC-44E2-B149-11B3C5E98AF5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16D9-66A5-437D-9FC7-0AB6B774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5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95B8B-28FC-44E2-B149-11B3C5E98AF5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816D9-66A5-437D-9FC7-0AB6B774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0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bpython.com/excel-file-combin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pandas-docs/stable/generated/pandas.DataFrame.pivot_tabl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" TargetMode="External"/><Relationship Id="rId7" Type="http://schemas.openxmlformats.org/officeDocument/2006/relationships/hyperlink" Target="http://synesthesiam.com/posts/an-introduction-to-pandas.html" TargetMode="External"/><Relationship Id="rId2" Type="http://schemas.openxmlformats.org/officeDocument/2006/relationships/hyperlink" Target="http://www.ebooksbucket.com/uploads/economicsandfinance/finance/Python_for_Financ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andas.pydata.org/pandas-docs/stable/cookbook.html#cookbook" TargetMode="External"/><Relationship Id="rId5" Type="http://schemas.openxmlformats.org/officeDocument/2006/relationships/hyperlink" Target="http://pandas.pydata.org/pandas-docs/stable/10min.html#selection-by-label" TargetMode="External"/><Relationship Id="rId4" Type="http://schemas.openxmlformats.org/officeDocument/2006/relationships/hyperlink" Target="http://pbpython.com/excel-pandas-comp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23511"/>
            <a:ext cx="9144000" cy="2387600"/>
          </a:xfrm>
        </p:spPr>
        <p:txBody>
          <a:bodyPr/>
          <a:lstStyle/>
          <a:p>
            <a:r>
              <a:rPr lang="en-US" dirty="0"/>
              <a:t>Python Learning</a:t>
            </a:r>
            <a:br>
              <a:rPr lang="en-US" dirty="0"/>
            </a:br>
            <a:r>
              <a:rPr lang="en-US" dirty="0"/>
              <a:t>break your #excel addiction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70782"/>
            <a:ext cx="9144000" cy="487017"/>
          </a:xfrm>
        </p:spPr>
        <p:txBody>
          <a:bodyPr/>
          <a:lstStyle/>
          <a:p>
            <a:r>
              <a:rPr lang="en-US" dirty="0"/>
              <a:t>Part-2</a:t>
            </a:r>
          </a:p>
        </p:txBody>
      </p:sp>
    </p:spTree>
    <p:extLst>
      <p:ext uri="{BB962C8B-B14F-4D97-AF65-F5344CB8AC3E}">
        <p14:creationId xmlns:p14="http://schemas.microsoft.com/office/powerpoint/2010/main" val="2653121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310"/>
          </a:xfrm>
        </p:spPr>
        <p:txBody>
          <a:bodyPr/>
          <a:lstStyle/>
          <a:p>
            <a:r>
              <a:rPr lang="en-US" dirty="0"/>
              <a:t>Additional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5075582"/>
          </a:xfrm>
        </p:spPr>
        <p:txBody>
          <a:bodyPr/>
          <a:lstStyle/>
          <a:p>
            <a:r>
              <a:rPr lang="en-US" dirty="0"/>
              <a:t>support for vectorized string functions as well</a:t>
            </a:r>
          </a:p>
          <a:p>
            <a:pPr marL="0" indent="0">
              <a:buNone/>
            </a:pPr>
            <a:r>
              <a:rPr lang="en-US" dirty="0"/>
              <a:t>	- contains function to search within cell value</a:t>
            </a:r>
          </a:p>
          <a:p>
            <a:pPr marL="0" indent="0">
              <a:buNone/>
            </a:pPr>
            <a:r>
              <a:rPr lang="en-US" dirty="0"/>
              <a:t>	- see code examples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 list of unique items in list</a:t>
            </a:r>
          </a:p>
          <a:p>
            <a:pPr marL="0" indent="0">
              <a:buNone/>
            </a:pPr>
            <a:r>
              <a:rPr lang="en-US" dirty="0"/>
              <a:t>	- use of unique function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df</a:t>
            </a:r>
            <a:r>
              <a:rPr lang="en-US" dirty="0"/>
              <a:t>["name"].unique()</a:t>
            </a:r>
          </a:p>
          <a:p>
            <a:pPr marL="0" indent="0">
              <a:buNone/>
            </a:pPr>
            <a:r>
              <a:rPr lang="en-US" dirty="0"/>
              <a:t>	- view code examples</a:t>
            </a:r>
          </a:p>
          <a:p>
            <a:r>
              <a:rPr lang="en-US" dirty="0"/>
              <a:t>Slice list of columns</a:t>
            </a:r>
          </a:p>
          <a:p>
            <a:pPr marL="0" indent="0">
              <a:buNone/>
            </a:pPr>
            <a:r>
              <a:rPr lang="en-US" dirty="0"/>
              <a:t>	- Example: first and second columns ix[:,[0,1]]</a:t>
            </a:r>
          </a:p>
        </p:txBody>
      </p:sp>
    </p:spTree>
    <p:extLst>
      <p:ext uri="{BB962C8B-B14F-4D97-AF65-F5344CB8AC3E}">
        <p14:creationId xmlns:p14="http://schemas.microsoft.com/office/powerpoint/2010/main" val="383519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>
            <a:normAutofit fontScale="90000"/>
          </a:bodyPr>
          <a:lstStyle/>
          <a:p>
            <a:br>
              <a:rPr lang="en-US" u="sng" dirty="0">
                <a:hlinkClick r:id="rId2" tooltip="Permalink to Combining Data From Multiple Excel Files"/>
              </a:rPr>
            </a:br>
            <a:r>
              <a:rPr lang="en-US" u="sng" dirty="0">
                <a:hlinkClick r:id="rId2" tooltip="Permalink to Combining Data From Multiple Excel Files"/>
              </a:rPr>
              <a:t>Combining Data From Multiple Excel Files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798737"/>
          </a:xfrm>
        </p:spPr>
        <p:txBody>
          <a:bodyPr/>
          <a:lstStyle/>
          <a:p>
            <a:r>
              <a:rPr lang="en-US" dirty="0"/>
              <a:t>automate the process of aggregating data from multiple files and spreadsheets</a:t>
            </a:r>
          </a:p>
          <a:p>
            <a:r>
              <a:rPr lang="en-US" dirty="0"/>
              <a:t>Traditional style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418" y="2984622"/>
            <a:ext cx="9760017" cy="288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72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832"/>
          </a:xfrm>
        </p:spPr>
        <p:txBody>
          <a:bodyPr/>
          <a:lstStyle/>
          <a:p>
            <a:r>
              <a:rPr lang="en-US" dirty="0"/>
              <a:t>Python + Pandas: A Great Alternative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r>
              <a:rPr lang="en-US" dirty="0"/>
              <a:t>much more scaleable and powerful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880" y="2519655"/>
            <a:ext cx="8840519" cy="362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27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n-US" dirty="0"/>
              <a:t>Pivot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3184"/>
            <a:ext cx="10515600" cy="5063780"/>
          </a:xfrm>
        </p:spPr>
        <p:txBody>
          <a:bodyPr>
            <a:normAutofit/>
          </a:bodyPr>
          <a:lstStyle/>
          <a:p>
            <a:r>
              <a:rPr lang="en-US" dirty="0"/>
              <a:t>powerful tool to summarize and present data</a:t>
            </a:r>
          </a:p>
          <a:p>
            <a:r>
              <a:rPr lang="en-US" dirty="0"/>
              <a:t>important to understand your data</a:t>
            </a:r>
          </a:p>
          <a:p>
            <a:r>
              <a:rPr lang="en-US" dirty="0"/>
              <a:t>Can produce very powerful analysis very quickly</a:t>
            </a:r>
          </a:p>
          <a:p>
            <a:r>
              <a:rPr lang="en-US" dirty="0"/>
              <a:t>Example: sales pipeline</a:t>
            </a:r>
          </a:p>
          <a:p>
            <a:pPr marL="0" indent="0">
              <a:buNone/>
            </a:pPr>
            <a:r>
              <a:rPr lang="en-US" dirty="0"/>
              <a:t>	- How much revenue is in the pipeline?</a:t>
            </a:r>
          </a:p>
          <a:p>
            <a:pPr marL="0" indent="0">
              <a:buNone/>
            </a:pPr>
            <a:r>
              <a:rPr lang="en-US" dirty="0"/>
              <a:t>	- What products are in the pipeline?</a:t>
            </a:r>
          </a:p>
          <a:p>
            <a:pPr marL="0" indent="0">
              <a:buNone/>
            </a:pPr>
            <a:r>
              <a:rPr lang="en-US" dirty="0"/>
              <a:t>	- Who has what products at what stage?</a:t>
            </a:r>
          </a:p>
          <a:p>
            <a:pPr marL="0" indent="0">
              <a:buNone/>
            </a:pPr>
            <a:r>
              <a:rPr lang="en-US" dirty="0"/>
              <a:t>	- How likely are we to close deals by year end?</a:t>
            </a:r>
          </a:p>
          <a:p>
            <a:r>
              <a:rPr lang="en-US" dirty="0"/>
              <a:t>Normally companies uses some CRM tool or Excel to solve, analyze or summarize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31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345"/>
          </a:xfrm>
        </p:spPr>
        <p:txBody>
          <a:bodyPr/>
          <a:lstStyle/>
          <a:p>
            <a:r>
              <a:rPr lang="en-US" dirty="0"/>
              <a:t>Pandas as solution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3757"/>
            <a:ext cx="10515600" cy="4613206"/>
          </a:xfrm>
        </p:spPr>
        <p:txBody>
          <a:bodyPr>
            <a:normAutofit/>
          </a:bodyPr>
          <a:lstStyle/>
          <a:p>
            <a:r>
              <a:rPr lang="en-US" dirty="0"/>
              <a:t>Quicker (once it is set up)</a:t>
            </a:r>
          </a:p>
          <a:p>
            <a:r>
              <a:rPr lang="en-US" dirty="0"/>
              <a:t>Self documenting (look at the code and you know what it does)</a:t>
            </a:r>
          </a:p>
          <a:p>
            <a:r>
              <a:rPr lang="en-US" dirty="0"/>
              <a:t>Easy to use to generate a report or email</a:t>
            </a:r>
          </a:p>
          <a:p>
            <a:r>
              <a:rPr lang="en-US" dirty="0"/>
              <a:t>More flexible because you can define custom aggregation functions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i="1" dirty="0" err="1"/>
              <a:t>DataFrame.pivot_table</a:t>
            </a:r>
            <a:r>
              <a:rPr lang="en-US" sz="2000" i="1" dirty="0"/>
              <a:t>(data, values=None, index=None, columns=None, </a:t>
            </a:r>
            <a:r>
              <a:rPr lang="en-US" sz="2000" i="1" dirty="0" err="1"/>
              <a:t>aggfunc</a:t>
            </a:r>
            <a:r>
              <a:rPr lang="en-US" sz="2000" i="1" dirty="0"/>
              <a:t>='mean', </a:t>
            </a:r>
            <a:r>
              <a:rPr lang="en-US" sz="2000" i="1" dirty="0" err="1"/>
              <a:t>fill_value</a:t>
            </a:r>
            <a:r>
              <a:rPr lang="en-US" sz="2000" i="1" dirty="0"/>
              <a:t>=None, margins=False, </a:t>
            </a:r>
            <a:r>
              <a:rPr lang="en-US" sz="2000" i="1" dirty="0" err="1"/>
              <a:t>dropna</a:t>
            </a:r>
            <a:r>
              <a:rPr lang="en-US" sz="2000" i="1" dirty="0"/>
              <a:t>=True, </a:t>
            </a:r>
            <a:r>
              <a:rPr lang="en-US" sz="2000" i="1" dirty="0" err="1"/>
              <a:t>margins_name</a:t>
            </a:r>
            <a:r>
              <a:rPr lang="en-US" sz="2000" i="1" dirty="0"/>
              <a:t>='All')</a:t>
            </a:r>
          </a:p>
          <a:p>
            <a:r>
              <a:rPr lang="en-US" dirty="0"/>
              <a:t>Official link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http://pandas.pydata.org/pandas-docs/stable/generated/pandas.DataFrame.pivot_table.html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73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066"/>
          </a:xfrm>
        </p:spPr>
        <p:txBody>
          <a:bodyPr/>
          <a:lstStyle/>
          <a:p>
            <a:r>
              <a:rPr lang="en-US" dirty="0"/>
              <a:t>Columns Vs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7983"/>
            <a:ext cx="10515600" cy="4758980"/>
          </a:xfrm>
        </p:spPr>
        <p:txBody>
          <a:bodyPr/>
          <a:lstStyle/>
          <a:p>
            <a:r>
              <a:rPr lang="en-US" dirty="0"/>
              <a:t>Columns are optional and used to segment the actual values we care about</a:t>
            </a:r>
          </a:p>
          <a:p>
            <a:r>
              <a:rPr lang="en-US" dirty="0"/>
              <a:t>Values are used to apply aggregate functions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4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for Finance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http://www.ebooksbucket.com/uploads/economicsandfinance/finance/Python_for_Finance.pdf</a:t>
            </a:r>
            <a:endParaRPr lang="en-US" dirty="0"/>
          </a:p>
          <a:p>
            <a:r>
              <a:rPr lang="en-US" dirty="0">
                <a:hlinkClick r:id="rId3"/>
              </a:rPr>
              <a:t>http://pandas.pydata.org/pandas-docs/stable/</a:t>
            </a:r>
            <a:endParaRPr lang="en-US" dirty="0"/>
          </a:p>
          <a:p>
            <a:r>
              <a:rPr lang="en-US" dirty="0">
                <a:hlinkClick r:id="rId4"/>
              </a:rPr>
              <a:t>http://pbpython.com/excel-pandas-comp.html</a:t>
            </a:r>
            <a:endParaRPr lang="en-US" dirty="0"/>
          </a:p>
          <a:p>
            <a:r>
              <a:rPr lang="en-US" dirty="0">
                <a:hlinkClick r:id="rId5"/>
              </a:rPr>
              <a:t>http://pandas.pydata.org/pandas-docs/stable/10min.html#selection-by-label</a:t>
            </a:r>
            <a:endParaRPr lang="en-US" dirty="0"/>
          </a:p>
          <a:p>
            <a:r>
              <a:rPr lang="en-US" dirty="0">
                <a:hlinkClick r:id="rId6"/>
              </a:rPr>
              <a:t>http://pandas.pydata.org/pandas-docs/stable/cookbook.html#cookbook</a:t>
            </a:r>
            <a:endParaRPr lang="en-US" dirty="0"/>
          </a:p>
          <a:p>
            <a:r>
              <a:rPr lang="en-US" dirty="0">
                <a:hlinkClick r:id="rId7"/>
              </a:rPr>
              <a:t>http://synesthesiam.com/posts/an-introduction-to-pandas.html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6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liner programming for database to excel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425125"/>
            <a:ext cx="10411651" cy="245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7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liner programming for REST APIs to excel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42739"/>
            <a:ext cx="11047527" cy="167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6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Pandas: Export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/>
          <a:lstStyle/>
          <a:p>
            <a:r>
              <a:rPr lang="en-US" dirty="0" err="1"/>
              <a:t>df.to_csv</a:t>
            </a:r>
            <a:r>
              <a:rPr lang="en-US" dirty="0"/>
              <a:t>(‘jsonExcel.csv', index=False)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df.to_excel</a:t>
            </a:r>
            <a:r>
              <a:rPr lang="en-US" dirty="0"/>
              <a:t>('jsonExcel.xls', index=False)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df.to_csv</a:t>
            </a:r>
            <a:r>
              <a:rPr lang="en-US" dirty="0"/>
              <a:t>('jsonExcel.txt', index=False)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Pandas: Import data</a:t>
            </a:r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pd.read_excel</a:t>
            </a:r>
            <a:r>
              <a:rPr lang="en-US" dirty="0"/>
              <a:t>("sample-salesv3.xlsx")</a:t>
            </a:r>
          </a:p>
        </p:txBody>
      </p:sp>
    </p:spTree>
    <p:extLst>
      <p:ext uri="{BB962C8B-B14F-4D97-AF65-F5344CB8AC3E}">
        <p14:creationId xmlns:p14="http://schemas.microsoft.com/office/powerpoint/2010/main" val="354301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784"/>
            <a:ext cx="10515600" cy="80838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Play with excel: Adding a Sum to a Row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217"/>
            <a:ext cx="10515600" cy="5168348"/>
          </a:xfrm>
        </p:spPr>
        <p:txBody>
          <a:bodyPr/>
          <a:lstStyle/>
          <a:p>
            <a:r>
              <a:rPr lang="en-US" dirty="0"/>
              <a:t>In Excel, pretty straightforward </a:t>
            </a:r>
            <a:r>
              <a:rPr lang="it-IT" dirty="0"/>
              <a:t>formula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</a:t>
            </a:r>
            <a:r>
              <a:rPr lang="it-IT" dirty="0"/>
              <a:t>sum(G2:I2) in column J</a:t>
            </a:r>
          </a:p>
          <a:p>
            <a:endParaRPr lang="it-IT" dirty="0"/>
          </a:p>
          <a:p>
            <a:r>
              <a:rPr lang="en-US" dirty="0"/>
              <a:t>In Pandas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	- </a:t>
            </a:r>
            <a:r>
              <a:rPr lang="en-US" dirty="0" err="1"/>
              <a:t>df</a:t>
            </a:r>
            <a:r>
              <a:rPr lang="en-US" dirty="0"/>
              <a:t>["total"] = </a:t>
            </a:r>
            <a:r>
              <a:rPr lang="en-US" dirty="0" err="1"/>
              <a:t>df</a:t>
            </a:r>
            <a:r>
              <a:rPr lang="en-US" dirty="0"/>
              <a:t>["Jan"] + </a:t>
            </a:r>
            <a:r>
              <a:rPr lang="en-US" dirty="0" err="1"/>
              <a:t>df</a:t>
            </a:r>
            <a:r>
              <a:rPr lang="en-US" dirty="0"/>
              <a:t>["Feb"] + </a:t>
            </a:r>
            <a:r>
              <a:rPr lang="en-US" dirty="0" err="1"/>
              <a:t>df</a:t>
            </a:r>
            <a:r>
              <a:rPr lang="en-US" dirty="0"/>
              <a:t>["Mar"]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Appending a column sum as a new row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	- refer code example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group By clause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dirty="0"/>
          </a:p>
          <a:p>
            <a:pPr marL="0" lvl="1" indent="0">
              <a:spcBef>
                <a:spcPts val="1000"/>
              </a:spcBef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8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level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Sum</a:t>
            </a:r>
          </a:p>
          <a:p>
            <a:pPr marL="0" indent="0">
              <a:buNone/>
            </a:pPr>
            <a:r>
              <a:rPr lang="nl-NL" dirty="0"/>
              <a:t>	- df["Jan"].sum()</a:t>
            </a:r>
          </a:p>
          <a:p>
            <a:r>
              <a:rPr lang="nl-NL" dirty="0"/>
              <a:t>Mean</a:t>
            </a:r>
          </a:p>
          <a:p>
            <a:pPr marL="0" indent="0">
              <a:buNone/>
            </a:pPr>
            <a:r>
              <a:rPr lang="nl-NL" dirty="0"/>
              <a:t>	- df["Jan"].mean()</a:t>
            </a:r>
          </a:p>
          <a:p>
            <a:r>
              <a:rPr lang="nl-NL" dirty="0"/>
              <a:t>Min</a:t>
            </a:r>
          </a:p>
          <a:p>
            <a:pPr marL="0" indent="0">
              <a:buNone/>
            </a:pPr>
            <a:r>
              <a:rPr lang="nl-NL" dirty="0"/>
              <a:t>	- df["Jan"].min()</a:t>
            </a:r>
          </a:p>
          <a:p>
            <a:r>
              <a:rPr lang="nl-NL" dirty="0"/>
              <a:t>Max</a:t>
            </a:r>
          </a:p>
          <a:p>
            <a:pPr marL="0" indent="0">
              <a:buNone/>
            </a:pPr>
            <a:r>
              <a:rPr lang="nl-NL" dirty="0"/>
              <a:t>	- df["Jan"].max()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1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the 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435" y="1690688"/>
            <a:ext cx="10515600" cy="4613206"/>
          </a:xfrm>
        </p:spPr>
        <p:txBody>
          <a:bodyPr/>
          <a:lstStyle/>
          <a:p>
            <a:r>
              <a:rPr lang="en-US" dirty="0" err="1"/>
              <a:t>df</a:t>
            </a:r>
            <a:r>
              <a:rPr lang="en-US" dirty="0"/>
              <a:t>[</a:t>
            </a:r>
            <a:r>
              <a:rPr lang="en-US" dirty="0" err="1"/>
              <a:t>df</a:t>
            </a:r>
            <a:r>
              <a:rPr lang="en-US" dirty="0"/>
              <a:t>["account number"]==307599]</a:t>
            </a:r>
          </a:p>
          <a:p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[</a:t>
            </a:r>
            <a:r>
              <a:rPr lang="en-US" dirty="0" err="1"/>
              <a:t>df</a:t>
            </a:r>
            <a:r>
              <a:rPr lang="en-US" dirty="0"/>
              <a:t>["quantity"] &gt; 22].head()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map to filter some complex filtration</a:t>
            </a:r>
          </a:p>
          <a:p>
            <a:pPr marL="0" indent="0">
              <a:buNone/>
            </a:pPr>
            <a:r>
              <a:rPr lang="en-US" dirty="0"/>
              <a:t>	- refer code examples for better understanding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isin</a:t>
            </a:r>
            <a:r>
              <a:rPr lang="en-US" dirty="0"/>
              <a:t>” Function to define list of criteria values</a:t>
            </a:r>
          </a:p>
          <a:p>
            <a:pPr marL="0" indent="0">
              <a:buNone/>
            </a:pPr>
            <a:r>
              <a:rPr lang="en-US" dirty="0"/>
              <a:t>	- refer code examples</a:t>
            </a:r>
          </a:p>
        </p:txBody>
      </p:sp>
    </p:spTree>
    <p:extLst>
      <p:ext uri="{BB962C8B-B14F-4D97-AF65-F5344CB8AC3E}">
        <p14:creationId xmlns:p14="http://schemas.microsoft.com/office/powerpoint/2010/main" val="307476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Complex filtration with dates is supported</a:t>
            </a:r>
          </a:p>
          <a:p>
            <a:r>
              <a:rPr lang="en-US" dirty="0"/>
              <a:t>Partial filter with dates</a:t>
            </a:r>
          </a:p>
          <a:p>
            <a:r>
              <a:rPr lang="en-US" dirty="0"/>
              <a:t>Pandas understands quite well</a:t>
            </a:r>
          </a:p>
          <a:p>
            <a:pPr marL="0" indent="0">
              <a:buNone/>
            </a:pPr>
            <a:r>
              <a:rPr lang="en-US" dirty="0"/>
              <a:t>	- see code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[</a:t>
            </a:r>
            <a:r>
              <a:rPr lang="en-US" dirty="0" err="1"/>
              <a:t>df</a:t>
            </a:r>
            <a:r>
              <a:rPr lang="en-US" dirty="0"/>
              <a:t>['date'] &gt;='20140905'].head()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[</a:t>
            </a:r>
            <a:r>
              <a:rPr lang="en-US" dirty="0" err="1"/>
              <a:t>df</a:t>
            </a:r>
            <a:r>
              <a:rPr lang="en-US" dirty="0"/>
              <a:t>['date'] &gt;='2014-03'].head()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[(</a:t>
            </a:r>
            <a:r>
              <a:rPr lang="en-US" dirty="0" err="1"/>
              <a:t>df</a:t>
            </a:r>
            <a:r>
              <a:rPr lang="en-US" dirty="0"/>
              <a:t>['date'] &gt;='20140701') &amp; (</a:t>
            </a:r>
            <a:r>
              <a:rPr lang="en-US" dirty="0" err="1"/>
              <a:t>df</a:t>
            </a:r>
            <a:r>
              <a:rPr lang="en-US" dirty="0"/>
              <a:t>['date'] &lt;= '20140715')].head()</a:t>
            </a:r>
          </a:p>
          <a:p>
            <a:pPr marL="0" indent="0">
              <a:buNone/>
            </a:pPr>
            <a:r>
              <a:rPr lang="en-US" dirty="0"/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279678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207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Python Learning break your #excel addiction</vt:lpstr>
      <vt:lpstr>Python for Finance</vt:lpstr>
      <vt:lpstr>One liner programming for database to excel</vt:lpstr>
      <vt:lpstr>One liner programming for REST APIs to excel</vt:lpstr>
      <vt:lpstr>Pandas: Export Data</vt:lpstr>
      <vt:lpstr> Play with excel: Adding a Sum to a Row </vt:lpstr>
      <vt:lpstr>Column level analysis</vt:lpstr>
      <vt:lpstr>Filtering the data</vt:lpstr>
      <vt:lpstr>Working with Dates</vt:lpstr>
      <vt:lpstr>Additional string functions</vt:lpstr>
      <vt:lpstr> Combining Data From Multiple Excel Files </vt:lpstr>
      <vt:lpstr>Python + Pandas: A Great Alternative</vt:lpstr>
      <vt:lpstr>Pivot Table</vt:lpstr>
      <vt:lpstr>Pandas as solution </vt:lpstr>
      <vt:lpstr>Columns Vs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Learning</dc:title>
  <dc:creator>Alpit Gupta</dc:creator>
  <cp:lastModifiedBy>Alpit Gupta</cp:lastModifiedBy>
  <cp:revision>79</cp:revision>
  <dcterms:created xsi:type="dcterms:W3CDTF">2016-07-23T15:02:59Z</dcterms:created>
  <dcterms:modified xsi:type="dcterms:W3CDTF">2016-07-26T03:41:22Z</dcterms:modified>
</cp:coreProperties>
</file>