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璞 王" userId="aad709a48b61d5c5" providerId="LiveId" clId="{2589BE5A-023E-46F7-BF08-9C1D83AEF4E9}"/>
    <pc:docChg chg="modSld">
      <pc:chgData name="璞 王" userId="aad709a48b61d5c5" providerId="LiveId" clId="{2589BE5A-023E-46F7-BF08-9C1D83AEF4E9}" dt="2024-04-14T07:54:19.707" v="1" actId="14100"/>
      <pc:docMkLst>
        <pc:docMk/>
      </pc:docMkLst>
      <pc:sldChg chg="modSp mod">
        <pc:chgData name="璞 王" userId="aad709a48b61d5c5" providerId="LiveId" clId="{2589BE5A-023E-46F7-BF08-9C1D83AEF4E9}" dt="2024-04-14T07:54:19.707" v="1" actId="14100"/>
        <pc:sldMkLst>
          <pc:docMk/>
          <pc:sldMk cId="0" sldId="275"/>
        </pc:sldMkLst>
        <pc:spChg chg="mod">
          <ac:chgData name="璞 王" userId="aad709a48b61d5c5" providerId="LiveId" clId="{2589BE5A-023E-46F7-BF08-9C1D83AEF4E9}" dt="2024-04-14T07:54:19.707" v="1" actId="14100"/>
          <ac:spMkLst>
            <pc:docMk/>
            <pc:sldMk cId="0" sldId="27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96A6-CCE0-4E3D-97ED-15CCABC56472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6849-5C82-4CDB-87F7-4C3FB7B2386B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1" y="533400"/>
            <a:ext cx="7622209" cy="5562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A6E6-DCC5-4789-89F4-4EEC7734EB68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35EFE-CF14-4939-8292-A6027CF83728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7130-E32A-4781-96F7-E14A1BC289CC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24BE-7CF0-4C8F-9B8E-5FD5543E323C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F406-A297-4B7B-9A50-90CC4A82F6F8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5A36-7930-4EFE-9E96-EF2F417E3775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148FF-2AB0-48D6-8C98-C63F156500E7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A6224-622F-4F24-85FB-2FCBBAD0A056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srgbClr val="EAE8E2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57B6E-9920-457A-89D9-79EC44A3FE70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</a:endParaRPr>
          </a:p>
        </p:txBody>
      </p:sp>
    </p:spTree>
  </p:cSld>
  <p:clrMapOvr>
    <a:masterClrMapping/>
  </p:clrMapOvr>
  <p:transition spd="slow" advClick="0" advTm="900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5334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b="0" noProof="1">
                <a:latin typeface="Arial Narrow" panose="020B0606020202030204" pitchFamily="2" charset="0"/>
                <a:ea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dirty="0">
              <a:solidFill>
                <a:srgbClr val="EAE8E2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latin typeface="Arial Narrow" panose="020B0606020202030204" pitchFamily="2" charset="0"/>
                <a:ea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dirty="0">
              <a:solidFill>
                <a:srgbClr val="EAE8E2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latin typeface="Arial Narrow" panose="020B0606020202030204" pitchFamily="2" charset="0"/>
                <a:ea typeface="等线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FD3B77-0184-4E75-AD95-00FF2EEC601B}" type="slidenum">
              <a:rPr lang="en-US" altLang="x-none" smtClean="0">
                <a:solidFill>
                  <a:srgbClr val="EAE8E2"/>
                </a:solidFill>
              </a:rPr>
              <a:t>‹#›</a:t>
            </a:fld>
            <a:endParaRPr lang="en-US" altLang="x-none" dirty="0">
              <a:solidFill>
                <a:srgbClr val="EAE8E2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9000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30000"/>
        <a:buFont typeface="Wingdings" panose="05000000000000000000" pitchFamily="2" charset="2"/>
        <a:buBlip>
          <a:blip r:embed="rId14"/>
        </a:buBlip>
        <a:defRPr sz="2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15000"/>
        <a:buFont typeface="Wingdings" panose="05000000000000000000" pitchFamily="2" charset="2"/>
        <a:buBlip>
          <a:blip r:embed="rId14"/>
        </a:buBlip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1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1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1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11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5413" y="1268413"/>
            <a:ext cx="7073900" cy="26917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姓名：王璞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  <a:sym typeface="+mn-ea"/>
              </a:rPr>
              <a:t>性别：男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民族：汉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政治面目：共青团员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软件学院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2022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级本科生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/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ea"/>
              </a:rPr>
              <a:t>研究生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30640" y="1334135"/>
            <a:ext cx="1345565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C50013-A417-1267-B765-B4D725783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0" y="1334135"/>
            <a:ext cx="1325880" cy="1988820"/>
          </a:xfrm>
          <a:prstGeom prst="rect">
            <a:avLst/>
          </a:prstGeom>
        </p:spPr>
      </p:pic>
    </p:spTree>
  </p:cSld>
  <p:clrMapOvr>
    <a:masterClrMapping/>
  </p:clrMapOvr>
  <p:transition spd="slow" advClick="0" advTm="7183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1" y="1056412"/>
            <a:ext cx="9102772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个人简介：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等线" panose="02010600030101010101" pitchFamily="2" charset="-122"/>
              </a:rPr>
              <a:t>一、个人基本情况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我叫王璞，出生于甘肃省定西市陇西县。自入学以来，我始终秉持着积极进取、全面发展的原则，在学业、科研、社会实践等多个方面均取得了显著的成绩。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等线" panose="02010600030101010101" pitchFamily="2" charset="-122"/>
              </a:rPr>
              <a:t>二、学业成绩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在学业方面，我始终保持对知识的热爱和追求，以相对优秀的成绩排在班级前列，去年绩点为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3.66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，排名年级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15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并荣获学业优秀奖学金。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三、社会实践与志愿服务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我深知实践的重要性，因此我广泛参加各类社会实践活动，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等线" panose="02010600030101010101" pitchFamily="2" charset="-122"/>
                <a:cs typeface="+mn-cs"/>
              </a:rPr>
              <a:t>利用寒暑假时间，我参加了由学校发起的返母校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等线" panose="02010600030101010101" pitchFamily="2" charset="-122"/>
              </a:rPr>
              <a:t>招生宣传活动、我们县组织的社区志愿服务活动等等。这些经历不仅丰富了我的课余生活，也提升了我的组织协调能力和团队协作精神。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6710">
    <p:split orient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241bfb-93e8-4ac0-b90f-a1f65061dcf2"/>
  <p:tag name="COMMONDATA" val="eyJoZGlkIjoiMGY3ZGM0NDgyM2YwYWRkMzUzMTI0MjZiYzhkNWM3MzIifQ=="/>
</p:tagLst>
</file>

<file path=ppt/theme/theme1.xml><?xml version="1.0" encoding="utf-8"?>
<a:theme xmlns:a="http://schemas.openxmlformats.org/drawingml/2006/main" name="中学政治-政治常识-直叙型">
  <a:themeElements>
    <a:clrScheme name="">
      <a:dk1>
        <a:srgbClr val="EAE8E2"/>
      </a:dk1>
      <a:lt1>
        <a:srgbClr val="5F5F5F"/>
      </a:lt1>
      <a:dk2>
        <a:srgbClr val="FDBC03"/>
      </a:dk2>
      <a:lt2>
        <a:srgbClr val="000000"/>
      </a:lt2>
      <a:accent1>
        <a:srgbClr val="A7C1CB"/>
      </a:accent1>
      <a:accent2>
        <a:srgbClr val="A38D77"/>
      </a:accent2>
      <a:accent3>
        <a:srgbClr val="B7B7B7"/>
      </a:accent3>
      <a:accent4>
        <a:srgbClr val="CAC8C3"/>
      </a:accent4>
      <a:accent5>
        <a:srgbClr val="D0DCE1"/>
      </a:accent5>
      <a:accent6>
        <a:srgbClr val="927E6A"/>
      </a:accent6>
      <a:hlink>
        <a:srgbClr val="FFFFCC"/>
      </a:hlink>
      <a:folHlink>
        <a:srgbClr val="FFCC66"/>
      </a:folHlink>
    </a:clrScheme>
    <a:fontScheme name="">
      <a:majorFont>
        <a:latin typeface="Impact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中学政治-政治常识-直叙型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38D77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37F6B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学政治-政治常识-直叙型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E4D8CA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CFC4B7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学政治-政治常识-直叙型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学政治-政治常识-直叙型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A06766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915D5C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Arial Narrow</vt:lpstr>
      <vt:lpstr>Impact</vt:lpstr>
      <vt:lpstr>Times New Roman</vt:lpstr>
      <vt:lpstr>Wingdings</vt:lpstr>
      <vt:lpstr>中学政治-政治常识-直叙型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斌鹏er</dc:creator>
  <cp:lastModifiedBy>璞 王</cp:lastModifiedBy>
  <cp:revision>10</cp:revision>
  <dcterms:created xsi:type="dcterms:W3CDTF">2020-04-08T10:17:00Z</dcterms:created>
  <dcterms:modified xsi:type="dcterms:W3CDTF">2024-04-14T07:54:23Z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DE2E7E757BC34AE5B58E9955884AAA2B_13</vt:lpwstr>
  </property>
  <property fmtid="{D5CDD505-2E9C-101B-9397-08002B2CF9AE}" pid="3" name="KSOProductBuildVer">
    <vt:lpwstr>2052-11.1.0.14309</vt:lpwstr>
  </property>
</Properties>
</file>