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21-01-2013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21-01-2013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21-01-2013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21-01-2013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21-01-2013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21-01-2013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21-01-2013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21-01-2013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21-01-2013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21-01-2013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21-01-2013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21-01-2013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b="1" dirty="0" smtClean="0"/>
              <a:t>CPH – SUD</a:t>
            </a:r>
            <a:endParaRPr lang="da-DK" b="1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Af</a:t>
            </a:r>
          </a:p>
          <a:p>
            <a:r>
              <a:rPr lang="da-DK" sz="2400" dirty="0" smtClean="0"/>
              <a:t>Thomas Uldall Leonhard &amp; Mads Dam Christensen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265016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Teknikker og metoder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Telnet server</a:t>
            </a:r>
          </a:p>
          <a:p>
            <a:r>
              <a:rPr lang="da-DK" sz="2000" dirty="0" err="1" smtClean="0"/>
              <a:t>Cloneable</a:t>
            </a:r>
            <a:endParaRPr lang="da-DK" sz="2000" dirty="0" smtClean="0"/>
          </a:p>
          <a:p>
            <a:r>
              <a:rPr lang="da-DK" sz="2000" dirty="0" err="1" smtClean="0"/>
              <a:t>Serializeable</a:t>
            </a:r>
            <a:endParaRPr lang="da-DK" sz="2000" dirty="0" smtClean="0"/>
          </a:p>
          <a:p>
            <a:r>
              <a:rPr lang="da-DK" sz="2000" dirty="0" smtClean="0"/>
              <a:t>Runable</a:t>
            </a:r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95938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Features i spillet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000" dirty="0" smtClean="0"/>
              <a:t>Kan spilles over telnet eller lokalt</a:t>
            </a:r>
          </a:p>
          <a:p>
            <a:r>
              <a:rPr lang="da-DK" sz="2000" dirty="0" smtClean="0"/>
              <a:t>Muligheden </a:t>
            </a:r>
            <a:r>
              <a:rPr lang="da-DK" sz="2000" dirty="0"/>
              <a:t>for at </a:t>
            </a:r>
            <a:r>
              <a:rPr lang="da-DK" sz="2000" dirty="0" err="1"/>
              <a:t>equippe</a:t>
            </a:r>
            <a:r>
              <a:rPr lang="da-DK" sz="2000" dirty="0"/>
              <a:t> items i begge hænder</a:t>
            </a:r>
          </a:p>
          <a:p>
            <a:r>
              <a:rPr lang="da-DK" sz="2000" dirty="0" err="1"/>
              <a:t>Consumeable</a:t>
            </a:r>
            <a:r>
              <a:rPr lang="da-DK" sz="2000" dirty="0"/>
              <a:t> items in </a:t>
            </a:r>
            <a:r>
              <a:rPr lang="da-DK" sz="2000" dirty="0" err="1"/>
              <a:t>inventory</a:t>
            </a:r>
            <a:r>
              <a:rPr lang="da-DK" sz="2000" dirty="0"/>
              <a:t>.</a:t>
            </a:r>
          </a:p>
          <a:p>
            <a:r>
              <a:rPr lang="da-DK" sz="2000" dirty="0" smtClean="0"/>
              <a:t>Nemt </a:t>
            </a:r>
            <a:r>
              <a:rPr lang="da-DK" sz="2000" dirty="0"/>
              <a:t>at tilføje nye </a:t>
            </a:r>
            <a:r>
              <a:rPr lang="da-DK" sz="2000" dirty="0" err="1"/>
              <a:t>dungeons</a:t>
            </a:r>
            <a:r>
              <a:rPr lang="da-DK" sz="2000" dirty="0"/>
              <a:t> ved hjælp af tekstfiler</a:t>
            </a:r>
            <a:r>
              <a:rPr lang="da-DK" sz="2000" dirty="0" smtClean="0"/>
              <a:t>.</a:t>
            </a:r>
          </a:p>
          <a:p>
            <a:r>
              <a:rPr lang="da-DK" sz="2000" dirty="0" smtClean="0"/>
              <a:t>Load og save funktioner</a:t>
            </a:r>
            <a:r>
              <a:rPr lang="da-DK" sz="2000" dirty="0" smtClean="0"/>
              <a:t>.</a:t>
            </a:r>
          </a:p>
          <a:p>
            <a:r>
              <a:rPr lang="da-DK" sz="2000" dirty="0"/>
              <a:t>Meget visuelle beskrivelser</a:t>
            </a:r>
            <a:r>
              <a:rPr lang="da-DK" sz="2000" dirty="0" smtClean="0"/>
              <a:t>!!</a:t>
            </a:r>
            <a:endParaRPr lang="da-DK" sz="2000" dirty="0" smtClean="0"/>
          </a:p>
          <a:p>
            <a:endParaRPr lang="da-DK" sz="2000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50451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Designmønstre og strukturering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Mulighed for at tilføje et GUI da alt bliver udskrevet fra game klassen.</a:t>
            </a:r>
          </a:p>
          <a:p>
            <a:r>
              <a:rPr lang="da-DK" smtClean="0"/>
              <a:t>MVC design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71612686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79</Words>
  <Application>Microsoft Office PowerPoint</Application>
  <PresentationFormat>Skærmshow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4</vt:i4>
      </vt:variant>
    </vt:vector>
  </HeadingPairs>
  <TitlesOfParts>
    <vt:vector size="5" baseType="lpstr">
      <vt:lpstr>Kontortema</vt:lpstr>
      <vt:lpstr>CPH – SUD</vt:lpstr>
      <vt:lpstr>Teknikker og metoder</vt:lpstr>
      <vt:lpstr>Features i spillet</vt:lpstr>
      <vt:lpstr>Designmønstre og strukturering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Mads Dam Eckardt Jensen</dc:creator>
  <cp:lastModifiedBy>Thomas Leonhard</cp:lastModifiedBy>
  <cp:revision>8</cp:revision>
  <dcterms:created xsi:type="dcterms:W3CDTF">2013-01-14T12:56:52Z</dcterms:created>
  <dcterms:modified xsi:type="dcterms:W3CDTF">2013-01-21T12:14:22Z</dcterms:modified>
</cp:coreProperties>
</file>